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5" r:id="rId11"/>
    <p:sldId id="264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45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8DFF"/>
    <a:srgbClr val="094780"/>
    <a:srgbClr val="12239E"/>
    <a:srgbClr val="09F704"/>
    <a:srgbClr val="00B050"/>
    <a:srgbClr val="093089"/>
    <a:srgbClr val="FFD000"/>
    <a:srgbClr val="067BB7"/>
    <a:srgbClr val="70E37A"/>
    <a:srgbClr val="A4F4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66"/>
      </p:cViewPr>
      <p:guideLst>
        <p:guide orient="horz" pos="145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0786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2109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453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4977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865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0365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673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536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9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2546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198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C435DB-B11B-4315-A115-981235411E44}" type="datetimeFigureOut">
              <a:rPr lang="pt-BR" smtClean="0"/>
              <a:t>15/08/2023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818AC5-8B49-4C98-8E9C-74DD4D98EB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283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5" y="0"/>
            <a:ext cx="12192000" cy="62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5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230659"/>
          </a:xfrm>
          <a:prstGeom prst="rect">
            <a:avLst/>
          </a:prstGeom>
          <a:solidFill>
            <a:srgbClr val="093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3" name="Grupo 12"/>
          <p:cNvGrpSpPr/>
          <p:nvPr/>
        </p:nvGrpSpPr>
        <p:grpSpPr>
          <a:xfrm>
            <a:off x="0" y="698658"/>
            <a:ext cx="12192000" cy="555632"/>
            <a:chOff x="0" y="698658"/>
            <a:chExt cx="12192000" cy="555632"/>
          </a:xfrm>
        </p:grpSpPr>
        <p:sp>
          <p:nvSpPr>
            <p:cNvPr id="7" name="Retângulo 6"/>
            <p:cNvSpPr/>
            <p:nvPr/>
          </p:nvSpPr>
          <p:spPr>
            <a:xfrm>
              <a:off x="0" y="698658"/>
              <a:ext cx="12192000" cy="468000"/>
            </a:xfrm>
            <a:prstGeom prst="rect">
              <a:avLst/>
            </a:prstGeom>
            <a:solidFill>
              <a:srgbClr val="0930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5" name="Imagem 14"/>
            <p:cNvPicPr>
              <a:picLocks noChangeAspect="1"/>
            </p:cNvPicPr>
            <p:nvPr/>
          </p:nvPicPr>
          <p:blipFill rotWithShape="1">
            <a:blip r:embed="rId2"/>
            <a:srcRect l="351" t="17246" r="333" b="6568"/>
            <a:stretch/>
          </p:blipFill>
          <p:spPr>
            <a:xfrm>
              <a:off x="0" y="1163803"/>
              <a:ext cx="12192000" cy="90487"/>
            </a:xfrm>
            <a:prstGeom prst="rect">
              <a:avLst/>
            </a:prstGeom>
          </p:spPr>
        </p:pic>
      </p:grpSp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/>
          <a:srcRect l="351" t="17246" r="333" b="6568"/>
          <a:stretch/>
        </p:blipFill>
        <p:spPr>
          <a:xfrm>
            <a:off x="0" y="6631459"/>
            <a:ext cx="12192000" cy="226541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0" y="230658"/>
            <a:ext cx="12192000" cy="468000"/>
            <a:chOff x="0" y="230658"/>
            <a:chExt cx="12192000" cy="468000"/>
          </a:xfrm>
        </p:grpSpPr>
        <p:sp>
          <p:nvSpPr>
            <p:cNvPr id="6" name="Retângulo 5"/>
            <p:cNvSpPr/>
            <p:nvPr/>
          </p:nvSpPr>
          <p:spPr>
            <a:xfrm>
              <a:off x="0" y="230658"/>
              <a:ext cx="12192000" cy="46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562" y="236121"/>
              <a:ext cx="1541126" cy="4543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109" y="315883"/>
              <a:ext cx="288000" cy="288000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0272" y="334552"/>
              <a:ext cx="288000" cy="288000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031" y="327897"/>
              <a:ext cx="288000" cy="288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5788" y="334552"/>
              <a:ext cx="288000" cy="288000"/>
            </a:xfrm>
            <a:prstGeom prst="rect">
              <a:avLst/>
            </a:prstGeom>
          </p:spPr>
        </p:pic>
      </p:grpSp>
      <p:sp>
        <p:nvSpPr>
          <p:cNvPr id="17" name="Freeform 7"/>
          <p:cNvSpPr>
            <a:spLocks/>
          </p:cNvSpPr>
          <p:nvPr/>
        </p:nvSpPr>
        <p:spPr bwMode="auto">
          <a:xfrm>
            <a:off x="11475341" y="1385493"/>
            <a:ext cx="176885" cy="5121275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1344">
                <a:moveTo>
                  <a:pt x="0" y="0"/>
                </a:moveTo>
                <a:cubicBezTo>
                  <a:pt x="0" y="1344"/>
                  <a:pt x="0" y="1344"/>
                  <a:pt x="0" y="1344"/>
                </a:cubicBezTo>
                <a:cubicBezTo>
                  <a:pt x="17" y="1344"/>
                  <a:pt x="31" y="1043"/>
                  <a:pt x="31" y="672"/>
                </a:cubicBezTo>
                <a:cubicBezTo>
                  <a:pt x="31" y="301"/>
                  <a:pt x="17" y="0"/>
                  <a:pt x="0" y="0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8" name="Group 36"/>
          <p:cNvGrpSpPr/>
          <p:nvPr/>
        </p:nvGrpSpPr>
        <p:grpSpPr>
          <a:xfrm>
            <a:off x="9703108" y="2109393"/>
            <a:ext cx="2169779" cy="1319212"/>
            <a:chOff x="1785938" y="1811338"/>
            <a:chExt cx="1854200" cy="1319212"/>
          </a:xfrm>
          <a:solidFill>
            <a:srgbClr val="09F704"/>
          </a:solidFill>
        </p:grpSpPr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3300413" y="2703513"/>
              <a:ext cx="312738" cy="427037"/>
            </a:xfrm>
            <a:custGeom>
              <a:avLst/>
              <a:gdLst>
                <a:gd name="T0" fmla="*/ 82 w 82"/>
                <a:gd name="T1" fmla="*/ 56 h 112"/>
                <a:gd name="T2" fmla="*/ 0 w 82"/>
                <a:gd name="T3" fmla="*/ 112 h 112"/>
                <a:gd name="T4" fmla="*/ 0 w 82"/>
                <a:gd name="T5" fmla="*/ 0 h 112"/>
                <a:gd name="T6" fmla="*/ 82 w 82"/>
                <a:gd name="T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12">
                  <a:moveTo>
                    <a:pt x="82" y="56"/>
                  </a:moveTo>
                  <a:cubicBezTo>
                    <a:pt x="69" y="89"/>
                    <a:pt x="37" y="112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69" y="23"/>
                    <a:pt x="8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1785938" y="1811338"/>
              <a:ext cx="1854200" cy="1212850"/>
            </a:xfrm>
            <a:custGeom>
              <a:avLst/>
              <a:gdLst>
                <a:gd name="T0" fmla="*/ 487 w 487"/>
                <a:gd name="T1" fmla="*/ 89 h 318"/>
                <a:gd name="T2" fmla="*/ 487 w 487"/>
                <a:gd name="T3" fmla="*/ 257 h 318"/>
                <a:gd name="T4" fmla="*/ 480 w 487"/>
                <a:gd name="T5" fmla="*/ 290 h 318"/>
                <a:gd name="T6" fmla="*/ 462 w 487"/>
                <a:gd name="T7" fmla="*/ 318 h 318"/>
                <a:gd name="T8" fmla="*/ 462 w 487"/>
                <a:gd name="T9" fmla="*/ 262 h 318"/>
                <a:gd name="T10" fmla="*/ 398 w 487"/>
                <a:gd name="T11" fmla="*/ 234 h 318"/>
                <a:gd name="T12" fmla="*/ 118 w 487"/>
                <a:gd name="T13" fmla="*/ 234 h 318"/>
                <a:gd name="T14" fmla="*/ 117 w 487"/>
                <a:gd name="T15" fmla="*/ 234 h 318"/>
                <a:gd name="T16" fmla="*/ 0 w 487"/>
                <a:gd name="T17" fmla="*/ 117 h 318"/>
                <a:gd name="T18" fmla="*/ 117 w 487"/>
                <a:gd name="T19" fmla="*/ 0 h 318"/>
                <a:gd name="T20" fmla="*/ 117 w 487"/>
                <a:gd name="T21" fmla="*/ 0 h 318"/>
                <a:gd name="T22" fmla="*/ 398 w 487"/>
                <a:gd name="T23" fmla="*/ 0 h 318"/>
                <a:gd name="T24" fmla="*/ 487 w 487"/>
                <a:gd name="T25" fmla="*/ 8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318">
                  <a:moveTo>
                    <a:pt x="487" y="89"/>
                  </a:moveTo>
                  <a:cubicBezTo>
                    <a:pt x="487" y="257"/>
                    <a:pt x="487" y="257"/>
                    <a:pt x="487" y="257"/>
                  </a:cubicBezTo>
                  <a:cubicBezTo>
                    <a:pt x="487" y="269"/>
                    <a:pt x="484" y="280"/>
                    <a:pt x="480" y="290"/>
                  </a:cubicBezTo>
                  <a:cubicBezTo>
                    <a:pt x="476" y="301"/>
                    <a:pt x="470" y="310"/>
                    <a:pt x="462" y="318"/>
                  </a:cubicBezTo>
                  <a:cubicBezTo>
                    <a:pt x="477" y="303"/>
                    <a:pt x="477" y="278"/>
                    <a:pt x="462" y="262"/>
                  </a:cubicBezTo>
                  <a:cubicBezTo>
                    <a:pt x="446" y="245"/>
                    <a:pt x="423" y="234"/>
                    <a:pt x="39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53" y="234"/>
                    <a:pt x="0" y="182"/>
                    <a:pt x="0" y="117"/>
                  </a:cubicBezTo>
                  <a:cubicBezTo>
                    <a:pt x="0" y="52"/>
                    <a:pt x="53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47" y="0"/>
                    <a:pt x="487" y="39"/>
                    <a:pt x="48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" name="Rectangle 27"/>
          <p:cNvSpPr>
            <a:spLocks noChangeArrowheads="1"/>
          </p:cNvSpPr>
          <p:nvPr/>
        </p:nvSpPr>
        <p:spPr bwMode="auto">
          <a:xfrm>
            <a:off x="9961965" y="2358897"/>
            <a:ext cx="1503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ru-RU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Concluído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Freeform 7"/>
          <p:cNvSpPr>
            <a:spLocks/>
          </p:cNvSpPr>
          <p:nvPr/>
        </p:nvSpPr>
        <p:spPr bwMode="auto">
          <a:xfrm>
            <a:off x="8588990" y="1381405"/>
            <a:ext cx="176885" cy="5121275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1344">
                <a:moveTo>
                  <a:pt x="0" y="0"/>
                </a:moveTo>
                <a:cubicBezTo>
                  <a:pt x="0" y="1344"/>
                  <a:pt x="0" y="1344"/>
                  <a:pt x="0" y="1344"/>
                </a:cubicBezTo>
                <a:cubicBezTo>
                  <a:pt x="17" y="1344"/>
                  <a:pt x="31" y="1043"/>
                  <a:pt x="31" y="672"/>
                </a:cubicBezTo>
                <a:cubicBezTo>
                  <a:pt x="31" y="301"/>
                  <a:pt x="17" y="0"/>
                  <a:pt x="0" y="0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3" name="Group 36"/>
          <p:cNvGrpSpPr/>
          <p:nvPr/>
        </p:nvGrpSpPr>
        <p:grpSpPr>
          <a:xfrm>
            <a:off x="6820678" y="2098712"/>
            <a:ext cx="2169779" cy="1319212"/>
            <a:chOff x="1785938" y="1811338"/>
            <a:chExt cx="1854200" cy="1319212"/>
          </a:xfrm>
          <a:solidFill>
            <a:srgbClr val="12239E"/>
          </a:solidFill>
        </p:grpSpPr>
        <p:sp>
          <p:nvSpPr>
            <p:cNvPr id="24" name="Freeform 8"/>
            <p:cNvSpPr>
              <a:spLocks/>
            </p:cNvSpPr>
            <p:nvPr/>
          </p:nvSpPr>
          <p:spPr bwMode="auto">
            <a:xfrm>
              <a:off x="3300413" y="2703513"/>
              <a:ext cx="312738" cy="427037"/>
            </a:xfrm>
            <a:custGeom>
              <a:avLst/>
              <a:gdLst>
                <a:gd name="T0" fmla="*/ 82 w 82"/>
                <a:gd name="T1" fmla="*/ 56 h 112"/>
                <a:gd name="T2" fmla="*/ 0 w 82"/>
                <a:gd name="T3" fmla="*/ 112 h 112"/>
                <a:gd name="T4" fmla="*/ 0 w 82"/>
                <a:gd name="T5" fmla="*/ 0 h 112"/>
                <a:gd name="T6" fmla="*/ 82 w 82"/>
                <a:gd name="T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12">
                  <a:moveTo>
                    <a:pt x="82" y="56"/>
                  </a:moveTo>
                  <a:cubicBezTo>
                    <a:pt x="69" y="89"/>
                    <a:pt x="37" y="112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69" y="23"/>
                    <a:pt x="8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9"/>
            <p:cNvSpPr>
              <a:spLocks/>
            </p:cNvSpPr>
            <p:nvPr/>
          </p:nvSpPr>
          <p:spPr bwMode="auto">
            <a:xfrm>
              <a:off x="1785938" y="1811338"/>
              <a:ext cx="1854200" cy="1212850"/>
            </a:xfrm>
            <a:custGeom>
              <a:avLst/>
              <a:gdLst>
                <a:gd name="T0" fmla="*/ 487 w 487"/>
                <a:gd name="T1" fmla="*/ 89 h 318"/>
                <a:gd name="T2" fmla="*/ 487 w 487"/>
                <a:gd name="T3" fmla="*/ 257 h 318"/>
                <a:gd name="T4" fmla="*/ 480 w 487"/>
                <a:gd name="T5" fmla="*/ 290 h 318"/>
                <a:gd name="T6" fmla="*/ 462 w 487"/>
                <a:gd name="T7" fmla="*/ 318 h 318"/>
                <a:gd name="T8" fmla="*/ 462 w 487"/>
                <a:gd name="T9" fmla="*/ 262 h 318"/>
                <a:gd name="T10" fmla="*/ 398 w 487"/>
                <a:gd name="T11" fmla="*/ 234 h 318"/>
                <a:gd name="T12" fmla="*/ 118 w 487"/>
                <a:gd name="T13" fmla="*/ 234 h 318"/>
                <a:gd name="T14" fmla="*/ 117 w 487"/>
                <a:gd name="T15" fmla="*/ 234 h 318"/>
                <a:gd name="T16" fmla="*/ 0 w 487"/>
                <a:gd name="T17" fmla="*/ 117 h 318"/>
                <a:gd name="T18" fmla="*/ 117 w 487"/>
                <a:gd name="T19" fmla="*/ 0 h 318"/>
                <a:gd name="T20" fmla="*/ 117 w 487"/>
                <a:gd name="T21" fmla="*/ 0 h 318"/>
                <a:gd name="T22" fmla="*/ 398 w 487"/>
                <a:gd name="T23" fmla="*/ 0 h 318"/>
                <a:gd name="T24" fmla="*/ 487 w 487"/>
                <a:gd name="T25" fmla="*/ 8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318">
                  <a:moveTo>
                    <a:pt x="487" y="89"/>
                  </a:moveTo>
                  <a:cubicBezTo>
                    <a:pt x="487" y="257"/>
                    <a:pt x="487" y="257"/>
                    <a:pt x="487" y="257"/>
                  </a:cubicBezTo>
                  <a:cubicBezTo>
                    <a:pt x="487" y="269"/>
                    <a:pt x="484" y="280"/>
                    <a:pt x="480" y="290"/>
                  </a:cubicBezTo>
                  <a:cubicBezTo>
                    <a:pt x="476" y="301"/>
                    <a:pt x="470" y="310"/>
                    <a:pt x="462" y="318"/>
                  </a:cubicBezTo>
                  <a:cubicBezTo>
                    <a:pt x="477" y="303"/>
                    <a:pt x="477" y="278"/>
                    <a:pt x="462" y="262"/>
                  </a:cubicBezTo>
                  <a:cubicBezTo>
                    <a:pt x="446" y="245"/>
                    <a:pt x="423" y="234"/>
                    <a:pt x="39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53" y="234"/>
                    <a:pt x="0" y="182"/>
                    <a:pt x="0" y="117"/>
                  </a:cubicBezTo>
                  <a:cubicBezTo>
                    <a:pt x="0" y="52"/>
                    <a:pt x="53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47" y="0"/>
                    <a:pt x="487" y="39"/>
                    <a:pt x="48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7136391" y="2176452"/>
            <a:ext cx="17216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ru-RU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ru-RU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Andamento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Freeform 7"/>
          <p:cNvSpPr>
            <a:spLocks/>
          </p:cNvSpPr>
          <p:nvPr/>
        </p:nvSpPr>
        <p:spPr bwMode="auto">
          <a:xfrm>
            <a:off x="5692309" y="1385493"/>
            <a:ext cx="176885" cy="5121275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1344">
                <a:moveTo>
                  <a:pt x="0" y="0"/>
                </a:moveTo>
                <a:cubicBezTo>
                  <a:pt x="0" y="1344"/>
                  <a:pt x="0" y="1344"/>
                  <a:pt x="0" y="1344"/>
                </a:cubicBezTo>
                <a:cubicBezTo>
                  <a:pt x="17" y="1344"/>
                  <a:pt x="31" y="1043"/>
                  <a:pt x="31" y="672"/>
                </a:cubicBezTo>
                <a:cubicBezTo>
                  <a:pt x="31" y="301"/>
                  <a:pt x="17" y="0"/>
                  <a:pt x="0" y="0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8" name="Group 36"/>
          <p:cNvGrpSpPr/>
          <p:nvPr/>
        </p:nvGrpSpPr>
        <p:grpSpPr>
          <a:xfrm>
            <a:off x="3929601" y="2109393"/>
            <a:ext cx="2169779" cy="1319212"/>
            <a:chOff x="1785938" y="1811338"/>
            <a:chExt cx="1854200" cy="1319212"/>
          </a:xfrm>
          <a:solidFill>
            <a:srgbClr val="094780"/>
          </a:solidFill>
        </p:grpSpPr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3300413" y="2703513"/>
              <a:ext cx="312738" cy="427037"/>
            </a:xfrm>
            <a:custGeom>
              <a:avLst/>
              <a:gdLst>
                <a:gd name="T0" fmla="*/ 82 w 82"/>
                <a:gd name="T1" fmla="*/ 56 h 112"/>
                <a:gd name="T2" fmla="*/ 0 w 82"/>
                <a:gd name="T3" fmla="*/ 112 h 112"/>
                <a:gd name="T4" fmla="*/ 0 w 82"/>
                <a:gd name="T5" fmla="*/ 0 h 112"/>
                <a:gd name="T6" fmla="*/ 82 w 82"/>
                <a:gd name="T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12">
                  <a:moveTo>
                    <a:pt x="82" y="56"/>
                  </a:moveTo>
                  <a:cubicBezTo>
                    <a:pt x="69" y="89"/>
                    <a:pt x="37" y="112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69" y="23"/>
                    <a:pt x="8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Freeform 9"/>
            <p:cNvSpPr>
              <a:spLocks/>
            </p:cNvSpPr>
            <p:nvPr/>
          </p:nvSpPr>
          <p:spPr bwMode="auto">
            <a:xfrm>
              <a:off x="1785938" y="1811338"/>
              <a:ext cx="1854200" cy="1212850"/>
            </a:xfrm>
            <a:custGeom>
              <a:avLst/>
              <a:gdLst>
                <a:gd name="T0" fmla="*/ 487 w 487"/>
                <a:gd name="T1" fmla="*/ 89 h 318"/>
                <a:gd name="T2" fmla="*/ 487 w 487"/>
                <a:gd name="T3" fmla="*/ 257 h 318"/>
                <a:gd name="T4" fmla="*/ 480 w 487"/>
                <a:gd name="T5" fmla="*/ 290 h 318"/>
                <a:gd name="T6" fmla="*/ 462 w 487"/>
                <a:gd name="T7" fmla="*/ 318 h 318"/>
                <a:gd name="T8" fmla="*/ 462 w 487"/>
                <a:gd name="T9" fmla="*/ 262 h 318"/>
                <a:gd name="T10" fmla="*/ 398 w 487"/>
                <a:gd name="T11" fmla="*/ 234 h 318"/>
                <a:gd name="T12" fmla="*/ 118 w 487"/>
                <a:gd name="T13" fmla="*/ 234 h 318"/>
                <a:gd name="T14" fmla="*/ 117 w 487"/>
                <a:gd name="T15" fmla="*/ 234 h 318"/>
                <a:gd name="T16" fmla="*/ 0 w 487"/>
                <a:gd name="T17" fmla="*/ 117 h 318"/>
                <a:gd name="T18" fmla="*/ 117 w 487"/>
                <a:gd name="T19" fmla="*/ 0 h 318"/>
                <a:gd name="T20" fmla="*/ 117 w 487"/>
                <a:gd name="T21" fmla="*/ 0 h 318"/>
                <a:gd name="T22" fmla="*/ 398 w 487"/>
                <a:gd name="T23" fmla="*/ 0 h 318"/>
                <a:gd name="T24" fmla="*/ 487 w 487"/>
                <a:gd name="T25" fmla="*/ 8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318">
                  <a:moveTo>
                    <a:pt x="487" y="89"/>
                  </a:moveTo>
                  <a:cubicBezTo>
                    <a:pt x="487" y="257"/>
                    <a:pt x="487" y="257"/>
                    <a:pt x="487" y="257"/>
                  </a:cubicBezTo>
                  <a:cubicBezTo>
                    <a:pt x="487" y="269"/>
                    <a:pt x="484" y="280"/>
                    <a:pt x="480" y="290"/>
                  </a:cubicBezTo>
                  <a:cubicBezTo>
                    <a:pt x="476" y="301"/>
                    <a:pt x="470" y="310"/>
                    <a:pt x="462" y="318"/>
                  </a:cubicBezTo>
                  <a:cubicBezTo>
                    <a:pt x="477" y="303"/>
                    <a:pt x="477" y="278"/>
                    <a:pt x="462" y="262"/>
                  </a:cubicBezTo>
                  <a:cubicBezTo>
                    <a:pt x="446" y="245"/>
                    <a:pt x="423" y="234"/>
                    <a:pt x="39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53" y="234"/>
                    <a:pt x="0" y="182"/>
                    <a:pt x="0" y="117"/>
                  </a:cubicBezTo>
                  <a:cubicBezTo>
                    <a:pt x="0" y="52"/>
                    <a:pt x="53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47" y="0"/>
                    <a:pt x="487" y="39"/>
                    <a:pt x="48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4078425" y="2370815"/>
            <a:ext cx="18530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ru-RU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Não Iniciado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Freeform 7"/>
          <p:cNvSpPr>
            <a:spLocks/>
          </p:cNvSpPr>
          <p:nvPr/>
        </p:nvSpPr>
        <p:spPr bwMode="auto">
          <a:xfrm>
            <a:off x="5692617" y="2990421"/>
            <a:ext cx="175925" cy="1272962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109 w 10000"/>
              <a:gd name="connsiteY3" fmla="*/ 2148 h 10000"/>
              <a:gd name="connsiteX0" fmla="*/ 1047 w 10643"/>
              <a:gd name="connsiteY0" fmla="*/ 9 h 7906"/>
              <a:gd name="connsiteX1" fmla="*/ 643 w 10643"/>
              <a:gd name="connsiteY1" fmla="*/ 7852 h 7906"/>
              <a:gd name="connsiteX2" fmla="*/ 10643 w 10643"/>
              <a:gd name="connsiteY2" fmla="*/ 2852 h 7906"/>
              <a:gd name="connsiteX3" fmla="*/ 4752 w 10643"/>
              <a:gd name="connsiteY3" fmla="*/ 0 h 7906"/>
              <a:gd name="connsiteX0" fmla="*/ 725 w 10120"/>
              <a:gd name="connsiteY0" fmla="*/ 0 h 10001"/>
              <a:gd name="connsiteX1" fmla="*/ 724 w 10120"/>
              <a:gd name="connsiteY1" fmla="*/ 9933 h 10001"/>
              <a:gd name="connsiteX2" fmla="*/ 10120 w 10120"/>
              <a:gd name="connsiteY2" fmla="*/ 3608 h 10001"/>
              <a:gd name="connsiteX3" fmla="*/ 4585 w 10120"/>
              <a:gd name="connsiteY3" fmla="*/ 1 h 10001"/>
              <a:gd name="connsiteX0" fmla="*/ 10 w 9405"/>
              <a:gd name="connsiteY0" fmla="*/ 0 h 5631"/>
              <a:gd name="connsiteX1" fmla="*/ 2555 w 9405"/>
              <a:gd name="connsiteY1" fmla="*/ 4540 h 5631"/>
              <a:gd name="connsiteX2" fmla="*/ 9405 w 9405"/>
              <a:gd name="connsiteY2" fmla="*/ 3608 h 5631"/>
              <a:gd name="connsiteX3" fmla="*/ 3870 w 9405"/>
              <a:gd name="connsiteY3" fmla="*/ 1 h 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5" h="5631">
                <a:moveTo>
                  <a:pt x="10" y="0"/>
                </a:moveTo>
                <a:cubicBezTo>
                  <a:pt x="-117" y="3307"/>
                  <a:pt x="989" y="3939"/>
                  <a:pt x="2555" y="4540"/>
                </a:cubicBezTo>
                <a:cubicBezTo>
                  <a:pt x="4121" y="5141"/>
                  <a:pt x="9405" y="7099"/>
                  <a:pt x="9405" y="3608"/>
                </a:cubicBezTo>
                <a:cubicBezTo>
                  <a:pt x="9405" y="117"/>
                  <a:pt x="9468" y="21"/>
                  <a:pt x="3870" y="1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4" name="Freeform 7"/>
          <p:cNvSpPr>
            <a:spLocks/>
          </p:cNvSpPr>
          <p:nvPr/>
        </p:nvSpPr>
        <p:spPr bwMode="auto">
          <a:xfrm>
            <a:off x="11474386" y="3001568"/>
            <a:ext cx="175925" cy="1272962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109 w 10000"/>
              <a:gd name="connsiteY3" fmla="*/ 2148 h 10000"/>
              <a:gd name="connsiteX0" fmla="*/ 1047 w 10643"/>
              <a:gd name="connsiteY0" fmla="*/ 9 h 7906"/>
              <a:gd name="connsiteX1" fmla="*/ 643 w 10643"/>
              <a:gd name="connsiteY1" fmla="*/ 7852 h 7906"/>
              <a:gd name="connsiteX2" fmla="*/ 10643 w 10643"/>
              <a:gd name="connsiteY2" fmla="*/ 2852 h 7906"/>
              <a:gd name="connsiteX3" fmla="*/ 4752 w 10643"/>
              <a:gd name="connsiteY3" fmla="*/ 0 h 7906"/>
              <a:gd name="connsiteX0" fmla="*/ 725 w 10120"/>
              <a:gd name="connsiteY0" fmla="*/ 0 h 10001"/>
              <a:gd name="connsiteX1" fmla="*/ 724 w 10120"/>
              <a:gd name="connsiteY1" fmla="*/ 9933 h 10001"/>
              <a:gd name="connsiteX2" fmla="*/ 10120 w 10120"/>
              <a:gd name="connsiteY2" fmla="*/ 3608 h 10001"/>
              <a:gd name="connsiteX3" fmla="*/ 4585 w 10120"/>
              <a:gd name="connsiteY3" fmla="*/ 1 h 10001"/>
              <a:gd name="connsiteX0" fmla="*/ 10 w 9405"/>
              <a:gd name="connsiteY0" fmla="*/ 0 h 5631"/>
              <a:gd name="connsiteX1" fmla="*/ 2555 w 9405"/>
              <a:gd name="connsiteY1" fmla="*/ 4540 h 5631"/>
              <a:gd name="connsiteX2" fmla="*/ 9405 w 9405"/>
              <a:gd name="connsiteY2" fmla="*/ 3608 h 5631"/>
              <a:gd name="connsiteX3" fmla="*/ 3870 w 9405"/>
              <a:gd name="connsiteY3" fmla="*/ 1 h 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5" h="5631">
                <a:moveTo>
                  <a:pt x="10" y="0"/>
                </a:moveTo>
                <a:cubicBezTo>
                  <a:pt x="-117" y="3307"/>
                  <a:pt x="989" y="3939"/>
                  <a:pt x="2555" y="4540"/>
                </a:cubicBezTo>
                <a:cubicBezTo>
                  <a:pt x="4121" y="5141"/>
                  <a:pt x="9405" y="7099"/>
                  <a:pt x="9405" y="3608"/>
                </a:cubicBezTo>
                <a:cubicBezTo>
                  <a:pt x="9405" y="117"/>
                  <a:pt x="9468" y="21"/>
                  <a:pt x="3870" y="1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5" name="Freeform 18"/>
          <p:cNvSpPr>
            <a:spLocks noEditPoints="1"/>
          </p:cNvSpPr>
          <p:nvPr/>
        </p:nvSpPr>
        <p:spPr bwMode="auto">
          <a:xfrm>
            <a:off x="4821771" y="1411429"/>
            <a:ext cx="544087" cy="616749"/>
          </a:xfrm>
          <a:custGeom>
            <a:avLst/>
            <a:gdLst>
              <a:gd name="T0" fmla="*/ 41 w 128"/>
              <a:gd name="T1" fmla="*/ 113 h 145"/>
              <a:gd name="T2" fmla="*/ 31 w 128"/>
              <a:gd name="T3" fmla="*/ 87 h 145"/>
              <a:gd name="T4" fmla="*/ 24 w 128"/>
              <a:gd name="T5" fmla="*/ 65 h 145"/>
              <a:gd name="T6" fmla="*/ 64 w 128"/>
              <a:gd name="T7" fmla="*/ 25 h 145"/>
              <a:gd name="T8" fmla="*/ 104 w 128"/>
              <a:gd name="T9" fmla="*/ 65 h 145"/>
              <a:gd name="T10" fmla="*/ 98 w 128"/>
              <a:gd name="T11" fmla="*/ 87 h 145"/>
              <a:gd name="T12" fmla="*/ 87 w 128"/>
              <a:gd name="T13" fmla="*/ 109 h 145"/>
              <a:gd name="T14" fmla="*/ 64 w 128"/>
              <a:gd name="T15" fmla="*/ 40 h 145"/>
              <a:gd name="T16" fmla="*/ 40 w 128"/>
              <a:gd name="T17" fmla="*/ 65 h 145"/>
              <a:gd name="T18" fmla="*/ 64 w 128"/>
              <a:gd name="T19" fmla="*/ 89 h 145"/>
              <a:gd name="T20" fmla="*/ 88 w 128"/>
              <a:gd name="T21" fmla="*/ 65 h 145"/>
              <a:gd name="T22" fmla="*/ 64 w 128"/>
              <a:gd name="T23" fmla="*/ 40 h 145"/>
              <a:gd name="T24" fmla="*/ 55 w 128"/>
              <a:gd name="T25" fmla="*/ 68 h 145"/>
              <a:gd name="T26" fmla="*/ 62 w 128"/>
              <a:gd name="T27" fmla="*/ 77 h 145"/>
              <a:gd name="T28" fmla="*/ 73 w 128"/>
              <a:gd name="T29" fmla="*/ 57 h 145"/>
              <a:gd name="T30" fmla="*/ 64 w 128"/>
              <a:gd name="T31" fmla="*/ 13 h 145"/>
              <a:gd name="T32" fmla="*/ 64 w 128"/>
              <a:gd name="T33" fmla="*/ 0 h 145"/>
              <a:gd name="T34" fmla="*/ 38 w 128"/>
              <a:gd name="T35" fmla="*/ 20 h 145"/>
              <a:gd name="T36" fmla="*/ 32 w 128"/>
              <a:gd name="T37" fmla="*/ 9 h 145"/>
              <a:gd name="T38" fmla="*/ 9 w 128"/>
              <a:gd name="T39" fmla="*/ 32 h 145"/>
              <a:gd name="T40" fmla="*/ 20 w 128"/>
              <a:gd name="T41" fmla="*/ 39 h 145"/>
              <a:gd name="T42" fmla="*/ 0 w 128"/>
              <a:gd name="T43" fmla="*/ 65 h 145"/>
              <a:gd name="T44" fmla="*/ 13 w 128"/>
              <a:gd name="T45" fmla="*/ 65 h 145"/>
              <a:gd name="T46" fmla="*/ 96 w 128"/>
              <a:gd name="T47" fmla="*/ 9 h 145"/>
              <a:gd name="T48" fmla="*/ 90 w 128"/>
              <a:gd name="T49" fmla="*/ 20 h 145"/>
              <a:gd name="T50" fmla="*/ 120 w 128"/>
              <a:gd name="T51" fmla="*/ 32 h 145"/>
              <a:gd name="T52" fmla="*/ 109 w 128"/>
              <a:gd name="T53" fmla="*/ 39 h 145"/>
              <a:gd name="T54" fmla="*/ 116 w 128"/>
              <a:gd name="T55" fmla="*/ 65 h 145"/>
              <a:gd name="T56" fmla="*/ 128 w 128"/>
              <a:gd name="T57" fmla="*/ 65 h 145"/>
              <a:gd name="T58" fmla="*/ 79 w 128"/>
              <a:gd name="T59" fmla="*/ 117 h 145"/>
              <a:gd name="T60" fmla="*/ 47 w 128"/>
              <a:gd name="T61" fmla="*/ 125 h 145"/>
              <a:gd name="T62" fmla="*/ 43 w 128"/>
              <a:gd name="T63" fmla="*/ 131 h 145"/>
              <a:gd name="T64" fmla="*/ 49 w 128"/>
              <a:gd name="T65" fmla="*/ 136 h 145"/>
              <a:gd name="T66" fmla="*/ 51 w 128"/>
              <a:gd name="T67" fmla="*/ 135 h 145"/>
              <a:gd name="T68" fmla="*/ 78 w 128"/>
              <a:gd name="T69" fmla="*/ 128 h 145"/>
              <a:gd name="T70" fmla="*/ 79 w 128"/>
              <a:gd name="T71" fmla="*/ 128 h 145"/>
              <a:gd name="T72" fmla="*/ 80 w 128"/>
              <a:gd name="T73" fmla="*/ 127 h 145"/>
              <a:gd name="T74" fmla="*/ 85 w 128"/>
              <a:gd name="T75" fmla="*/ 133 h 145"/>
              <a:gd name="T76" fmla="*/ 82 w 128"/>
              <a:gd name="T77" fmla="*/ 138 h 145"/>
              <a:gd name="T78" fmla="*/ 55 w 128"/>
              <a:gd name="T79" fmla="*/ 14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45">
                <a:moveTo>
                  <a:pt x="41" y="113"/>
                </a:moveTo>
                <a:cubicBezTo>
                  <a:pt x="42" y="107"/>
                  <a:pt x="39" y="100"/>
                  <a:pt x="31" y="87"/>
                </a:cubicBezTo>
                <a:cubicBezTo>
                  <a:pt x="27" y="81"/>
                  <a:pt x="24" y="73"/>
                  <a:pt x="24" y="65"/>
                </a:cubicBezTo>
                <a:cubicBezTo>
                  <a:pt x="24" y="43"/>
                  <a:pt x="42" y="25"/>
                  <a:pt x="64" y="25"/>
                </a:cubicBezTo>
                <a:cubicBezTo>
                  <a:pt x="86" y="25"/>
                  <a:pt x="104" y="43"/>
                  <a:pt x="104" y="65"/>
                </a:cubicBezTo>
                <a:cubicBezTo>
                  <a:pt x="104" y="73"/>
                  <a:pt x="102" y="81"/>
                  <a:pt x="98" y="87"/>
                </a:cubicBezTo>
                <a:cubicBezTo>
                  <a:pt x="91" y="97"/>
                  <a:pt x="88" y="103"/>
                  <a:pt x="87" y="109"/>
                </a:cubicBezTo>
                <a:moveTo>
                  <a:pt x="64" y="40"/>
                </a:moveTo>
                <a:cubicBezTo>
                  <a:pt x="51" y="40"/>
                  <a:pt x="40" y="51"/>
                  <a:pt x="40" y="65"/>
                </a:cubicBezTo>
                <a:cubicBezTo>
                  <a:pt x="40" y="78"/>
                  <a:pt x="51" y="89"/>
                  <a:pt x="64" y="89"/>
                </a:cubicBezTo>
                <a:cubicBezTo>
                  <a:pt x="77" y="89"/>
                  <a:pt x="88" y="78"/>
                  <a:pt x="88" y="65"/>
                </a:cubicBezTo>
                <a:cubicBezTo>
                  <a:pt x="88" y="51"/>
                  <a:pt x="77" y="40"/>
                  <a:pt x="64" y="40"/>
                </a:cubicBezTo>
                <a:close/>
                <a:moveTo>
                  <a:pt x="55" y="68"/>
                </a:moveTo>
                <a:cubicBezTo>
                  <a:pt x="62" y="77"/>
                  <a:pt x="62" y="77"/>
                  <a:pt x="62" y="77"/>
                </a:cubicBezTo>
                <a:cubicBezTo>
                  <a:pt x="73" y="57"/>
                  <a:pt x="73" y="57"/>
                  <a:pt x="73" y="57"/>
                </a:cubicBezTo>
                <a:moveTo>
                  <a:pt x="64" y="13"/>
                </a:moveTo>
                <a:cubicBezTo>
                  <a:pt x="64" y="0"/>
                  <a:pt x="64" y="0"/>
                  <a:pt x="64" y="0"/>
                </a:cubicBezTo>
                <a:moveTo>
                  <a:pt x="38" y="20"/>
                </a:moveTo>
                <a:cubicBezTo>
                  <a:pt x="32" y="9"/>
                  <a:pt x="32" y="9"/>
                  <a:pt x="32" y="9"/>
                </a:cubicBezTo>
                <a:moveTo>
                  <a:pt x="9" y="32"/>
                </a:moveTo>
                <a:cubicBezTo>
                  <a:pt x="20" y="39"/>
                  <a:pt x="20" y="39"/>
                  <a:pt x="20" y="39"/>
                </a:cubicBezTo>
                <a:moveTo>
                  <a:pt x="0" y="65"/>
                </a:moveTo>
                <a:cubicBezTo>
                  <a:pt x="13" y="65"/>
                  <a:pt x="13" y="65"/>
                  <a:pt x="13" y="65"/>
                </a:cubicBezTo>
                <a:moveTo>
                  <a:pt x="96" y="9"/>
                </a:moveTo>
                <a:cubicBezTo>
                  <a:pt x="90" y="20"/>
                  <a:pt x="90" y="20"/>
                  <a:pt x="90" y="20"/>
                </a:cubicBezTo>
                <a:moveTo>
                  <a:pt x="120" y="32"/>
                </a:moveTo>
                <a:cubicBezTo>
                  <a:pt x="109" y="39"/>
                  <a:pt x="109" y="39"/>
                  <a:pt x="109" y="39"/>
                </a:cubicBezTo>
                <a:moveTo>
                  <a:pt x="116" y="65"/>
                </a:moveTo>
                <a:cubicBezTo>
                  <a:pt x="128" y="65"/>
                  <a:pt x="128" y="65"/>
                  <a:pt x="128" y="65"/>
                </a:cubicBezTo>
                <a:moveTo>
                  <a:pt x="79" y="117"/>
                </a:moveTo>
                <a:cubicBezTo>
                  <a:pt x="79" y="117"/>
                  <a:pt x="47" y="125"/>
                  <a:pt x="47" y="125"/>
                </a:cubicBezTo>
                <a:cubicBezTo>
                  <a:pt x="45" y="126"/>
                  <a:pt x="43" y="128"/>
                  <a:pt x="43" y="131"/>
                </a:cubicBezTo>
                <a:cubicBezTo>
                  <a:pt x="43" y="133"/>
                  <a:pt x="46" y="136"/>
                  <a:pt x="49" y="136"/>
                </a:cubicBezTo>
                <a:cubicBezTo>
                  <a:pt x="49" y="136"/>
                  <a:pt x="51" y="135"/>
                  <a:pt x="51" y="135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9" y="127"/>
                  <a:pt x="79" y="127"/>
                  <a:pt x="80" y="127"/>
                </a:cubicBezTo>
                <a:cubicBezTo>
                  <a:pt x="83" y="127"/>
                  <a:pt x="85" y="130"/>
                  <a:pt x="85" y="133"/>
                </a:cubicBezTo>
                <a:cubicBezTo>
                  <a:pt x="85" y="135"/>
                  <a:pt x="84" y="137"/>
                  <a:pt x="82" y="138"/>
                </a:cubicBezTo>
                <a:cubicBezTo>
                  <a:pt x="55" y="145"/>
                  <a:pt x="55" y="145"/>
                  <a:pt x="55" y="145"/>
                </a:cubicBezTo>
              </a:path>
            </a:pathLst>
          </a:custGeom>
          <a:solidFill>
            <a:srgbClr val="094780"/>
          </a:solidFill>
          <a:ln w="22225" cap="rnd">
            <a:solidFill>
              <a:srgbClr val="093089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6" name="Freeform 19"/>
          <p:cNvSpPr>
            <a:spLocks noEditPoints="1"/>
          </p:cNvSpPr>
          <p:nvPr/>
        </p:nvSpPr>
        <p:spPr bwMode="auto">
          <a:xfrm>
            <a:off x="10521728" y="1451427"/>
            <a:ext cx="551176" cy="552947"/>
          </a:xfrm>
          <a:custGeom>
            <a:avLst/>
            <a:gdLst>
              <a:gd name="T0" fmla="*/ 112 w 130"/>
              <a:gd name="T1" fmla="*/ 35 h 130"/>
              <a:gd name="T2" fmla="*/ 122 w 130"/>
              <a:gd name="T3" fmla="*/ 69 h 130"/>
              <a:gd name="T4" fmla="*/ 61 w 130"/>
              <a:gd name="T5" fmla="*/ 130 h 130"/>
              <a:gd name="T6" fmla="*/ 0 w 130"/>
              <a:gd name="T7" fmla="*/ 69 h 130"/>
              <a:gd name="T8" fmla="*/ 61 w 130"/>
              <a:gd name="T9" fmla="*/ 8 h 130"/>
              <a:gd name="T10" fmla="*/ 94 w 130"/>
              <a:gd name="T11" fmla="*/ 18 h 130"/>
              <a:gd name="T12" fmla="*/ 84 w 130"/>
              <a:gd name="T13" fmla="*/ 29 h 130"/>
              <a:gd name="T14" fmla="*/ 61 w 130"/>
              <a:gd name="T15" fmla="*/ 23 h 130"/>
              <a:gd name="T16" fmla="*/ 15 w 130"/>
              <a:gd name="T17" fmla="*/ 69 h 130"/>
              <a:gd name="T18" fmla="*/ 61 w 130"/>
              <a:gd name="T19" fmla="*/ 115 h 130"/>
              <a:gd name="T20" fmla="*/ 107 w 130"/>
              <a:gd name="T21" fmla="*/ 69 h 130"/>
              <a:gd name="T22" fmla="*/ 100 w 130"/>
              <a:gd name="T23" fmla="*/ 46 h 130"/>
              <a:gd name="T24" fmla="*/ 72 w 130"/>
              <a:gd name="T25" fmla="*/ 41 h 130"/>
              <a:gd name="T26" fmla="*/ 61 w 130"/>
              <a:gd name="T27" fmla="*/ 39 h 130"/>
              <a:gd name="T28" fmla="*/ 31 w 130"/>
              <a:gd name="T29" fmla="*/ 69 h 130"/>
              <a:gd name="T30" fmla="*/ 61 w 130"/>
              <a:gd name="T31" fmla="*/ 99 h 130"/>
              <a:gd name="T32" fmla="*/ 91 w 130"/>
              <a:gd name="T33" fmla="*/ 69 h 130"/>
              <a:gd name="T34" fmla="*/ 88 w 130"/>
              <a:gd name="T35" fmla="*/ 56 h 130"/>
              <a:gd name="T36" fmla="*/ 61 w 130"/>
              <a:gd name="T37" fmla="*/ 69 h 130"/>
              <a:gd name="T38" fmla="*/ 127 w 130"/>
              <a:gd name="T39" fmla="*/ 3 h 130"/>
              <a:gd name="T40" fmla="*/ 111 w 130"/>
              <a:gd name="T41" fmla="*/ 0 h 130"/>
              <a:gd name="T42" fmla="*/ 111 w 130"/>
              <a:gd name="T43" fmla="*/ 19 h 130"/>
              <a:gd name="T44" fmla="*/ 130 w 130"/>
              <a:gd name="T45" fmla="*/ 19 h 130"/>
              <a:gd name="T46" fmla="*/ 11 w 130"/>
              <a:gd name="T47" fmla="*/ 130 h 130"/>
              <a:gd name="T48" fmla="*/ 23 w 130"/>
              <a:gd name="T49" fmla="*/ 116 h 130"/>
              <a:gd name="T50" fmla="*/ 99 w 130"/>
              <a:gd name="T51" fmla="*/ 116 h 130"/>
              <a:gd name="T52" fmla="*/ 111 w 130"/>
              <a:gd name="T53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0" h="130">
                <a:moveTo>
                  <a:pt x="112" y="35"/>
                </a:moveTo>
                <a:cubicBezTo>
                  <a:pt x="118" y="45"/>
                  <a:pt x="122" y="56"/>
                  <a:pt x="122" y="69"/>
                </a:cubicBezTo>
                <a:cubicBezTo>
                  <a:pt x="122" y="102"/>
                  <a:pt x="94" y="130"/>
                  <a:pt x="61" y="130"/>
                </a:cubicBezTo>
                <a:cubicBezTo>
                  <a:pt x="28" y="130"/>
                  <a:pt x="0" y="102"/>
                  <a:pt x="0" y="69"/>
                </a:cubicBezTo>
                <a:cubicBezTo>
                  <a:pt x="0" y="35"/>
                  <a:pt x="28" y="8"/>
                  <a:pt x="61" y="8"/>
                </a:cubicBezTo>
                <a:cubicBezTo>
                  <a:pt x="73" y="8"/>
                  <a:pt x="85" y="12"/>
                  <a:pt x="94" y="18"/>
                </a:cubicBezTo>
                <a:moveTo>
                  <a:pt x="84" y="29"/>
                </a:moveTo>
                <a:cubicBezTo>
                  <a:pt x="77" y="25"/>
                  <a:pt x="69" y="23"/>
                  <a:pt x="61" y="23"/>
                </a:cubicBezTo>
                <a:cubicBezTo>
                  <a:pt x="36" y="23"/>
                  <a:pt x="15" y="43"/>
                  <a:pt x="15" y="69"/>
                </a:cubicBezTo>
                <a:cubicBezTo>
                  <a:pt x="15" y="94"/>
                  <a:pt x="36" y="115"/>
                  <a:pt x="61" y="115"/>
                </a:cubicBezTo>
                <a:cubicBezTo>
                  <a:pt x="86" y="115"/>
                  <a:pt x="107" y="94"/>
                  <a:pt x="107" y="69"/>
                </a:cubicBezTo>
                <a:cubicBezTo>
                  <a:pt x="107" y="60"/>
                  <a:pt x="104" y="52"/>
                  <a:pt x="100" y="46"/>
                </a:cubicBezTo>
                <a:moveTo>
                  <a:pt x="72" y="41"/>
                </a:moveTo>
                <a:cubicBezTo>
                  <a:pt x="69" y="40"/>
                  <a:pt x="65" y="39"/>
                  <a:pt x="61" y="39"/>
                </a:cubicBezTo>
                <a:cubicBezTo>
                  <a:pt x="45" y="39"/>
                  <a:pt x="31" y="52"/>
                  <a:pt x="31" y="69"/>
                </a:cubicBezTo>
                <a:cubicBezTo>
                  <a:pt x="31" y="85"/>
                  <a:pt x="45" y="99"/>
                  <a:pt x="61" y="99"/>
                </a:cubicBezTo>
                <a:cubicBezTo>
                  <a:pt x="77" y="99"/>
                  <a:pt x="91" y="85"/>
                  <a:pt x="91" y="69"/>
                </a:cubicBezTo>
                <a:cubicBezTo>
                  <a:pt x="91" y="64"/>
                  <a:pt x="90" y="60"/>
                  <a:pt x="88" y="56"/>
                </a:cubicBezTo>
                <a:moveTo>
                  <a:pt x="61" y="69"/>
                </a:moveTo>
                <a:cubicBezTo>
                  <a:pt x="127" y="3"/>
                  <a:pt x="127" y="3"/>
                  <a:pt x="127" y="3"/>
                </a:cubicBezTo>
                <a:moveTo>
                  <a:pt x="111" y="0"/>
                </a:moveTo>
                <a:cubicBezTo>
                  <a:pt x="111" y="19"/>
                  <a:pt x="111" y="19"/>
                  <a:pt x="111" y="19"/>
                </a:cubicBezTo>
                <a:cubicBezTo>
                  <a:pt x="130" y="19"/>
                  <a:pt x="130" y="19"/>
                  <a:pt x="130" y="19"/>
                </a:cubicBezTo>
                <a:moveTo>
                  <a:pt x="11" y="130"/>
                </a:moveTo>
                <a:cubicBezTo>
                  <a:pt x="23" y="116"/>
                  <a:pt x="23" y="116"/>
                  <a:pt x="23" y="116"/>
                </a:cubicBezTo>
                <a:moveTo>
                  <a:pt x="99" y="116"/>
                </a:moveTo>
                <a:cubicBezTo>
                  <a:pt x="111" y="130"/>
                  <a:pt x="111" y="130"/>
                  <a:pt x="111" y="130"/>
                </a:cubicBezTo>
              </a:path>
            </a:pathLst>
          </a:custGeom>
          <a:solidFill>
            <a:srgbClr val="09F704"/>
          </a:solidFill>
          <a:ln w="22225" cap="rnd">
            <a:solidFill>
              <a:srgbClr val="093089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7" name="Freeform 21"/>
          <p:cNvSpPr>
            <a:spLocks noEditPoints="1"/>
          </p:cNvSpPr>
          <p:nvPr/>
        </p:nvSpPr>
        <p:spPr bwMode="auto">
          <a:xfrm>
            <a:off x="7488951" y="1544477"/>
            <a:ext cx="815243" cy="459018"/>
          </a:xfrm>
          <a:custGeom>
            <a:avLst/>
            <a:gdLst>
              <a:gd name="T0" fmla="*/ 45 w 192"/>
              <a:gd name="T1" fmla="*/ 88 h 108"/>
              <a:gd name="T2" fmla="*/ 45 w 192"/>
              <a:gd name="T3" fmla="*/ 80 h 108"/>
              <a:gd name="T4" fmla="*/ 56 w 192"/>
              <a:gd name="T5" fmla="*/ 70 h 108"/>
              <a:gd name="T6" fmla="*/ 62 w 192"/>
              <a:gd name="T7" fmla="*/ 75 h 108"/>
              <a:gd name="T8" fmla="*/ 54 w 192"/>
              <a:gd name="T9" fmla="*/ 88 h 108"/>
              <a:gd name="T10" fmla="*/ 117 w 192"/>
              <a:gd name="T11" fmla="*/ 78 h 108"/>
              <a:gd name="T12" fmla="*/ 140 w 192"/>
              <a:gd name="T13" fmla="*/ 88 h 108"/>
              <a:gd name="T14" fmla="*/ 141 w 192"/>
              <a:gd name="T15" fmla="*/ 78 h 108"/>
              <a:gd name="T16" fmla="*/ 118 w 192"/>
              <a:gd name="T17" fmla="*/ 96 h 108"/>
              <a:gd name="T18" fmla="*/ 128 w 192"/>
              <a:gd name="T19" fmla="*/ 97 h 108"/>
              <a:gd name="T20" fmla="*/ 130 w 192"/>
              <a:gd name="T21" fmla="*/ 88 h 108"/>
              <a:gd name="T22" fmla="*/ 105 w 192"/>
              <a:gd name="T23" fmla="*/ 104 h 108"/>
              <a:gd name="T24" fmla="*/ 115 w 192"/>
              <a:gd name="T25" fmla="*/ 104 h 108"/>
              <a:gd name="T26" fmla="*/ 118 w 192"/>
              <a:gd name="T27" fmla="*/ 96 h 108"/>
              <a:gd name="T28" fmla="*/ 90 w 192"/>
              <a:gd name="T29" fmla="*/ 106 h 108"/>
              <a:gd name="T30" fmla="*/ 102 w 192"/>
              <a:gd name="T31" fmla="*/ 105 h 108"/>
              <a:gd name="T32" fmla="*/ 61 w 192"/>
              <a:gd name="T33" fmla="*/ 96 h 108"/>
              <a:gd name="T34" fmla="*/ 74 w 192"/>
              <a:gd name="T35" fmla="*/ 73 h 108"/>
              <a:gd name="T36" fmla="*/ 66 w 192"/>
              <a:gd name="T37" fmla="*/ 74 h 108"/>
              <a:gd name="T38" fmla="*/ 53 w 192"/>
              <a:gd name="T39" fmla="*/ 97 h 108"/>
              <a:gd name="T40" fmla="*/ 61 w 192"/>
              <a:gd name="T41" fmla="*/ 96 h 108"/>
              <a:gd name="T42" fmla="*/ 84 w 192"/>
              <a:gd name="T43" fmla="*/ 88 h 108"/>
              <a:gd name="T44" fmla="*/ 79 w 192"/>
              <a:gd name="T45" fmla="*/ 78 h 108"/>
              <a:gd name="T46" fmla="*/ 64 w 192"/>
              <a:gd name="T47" fmla="*/ 94 h 108"/>
              <a:gd name="T48" fmla="*/ 69 w 192"/>
              <a:gd name="T49" fmla="*/ 103 h 108"/>
              <a:gd name="T50" fmla="*/ 89 w 192"/>
              <a:gd name="T51" fmla="*/ 100 h 108"/>
              <a:gd name="T52" fmla="*/ 90 w 192"/>
              <a:gd name="T53" fmla="*/ 90 h 108"/>
              <a:gd name="T54" fmla="*/ 82 w 192"/>
              <a:gd name="T55" fmla="*/ 90 h 108"/>
              <a:gd name="T56" fmla="*/ 75 w 192"/>
              <a:gd name="T57" fmla="*/ 106 h 108"/>
              <a:gd name="T58" fmla="*/ 83 w 192"/>
              <a:gd name="T59" fmla="*/ 106 h 108"/>
              <a:gd name="T60" fmla="*/ 165 w 192"/>
              <a:gd name="T61" fmla="*/ 0 h 108"/>
              <a:gd name="T62" fmla="*/ 160 w 192"/>
              <a:gd name="T63" fmla="*/ 64 h 108"/>
              <a:gd name="T64" fmla="*/ 192 w 192"/>
              <a:gd name="T65" fmla="*/ 51 h 108"/>
              <a:gd name="T66" fmla="*/ 104 w 192"/>
              <a:gd name="T67" fmla="*/ 28 h 108"/>
              <a:gd name="T68" fmla="*/ 95 w 192"/>
              <a:gd name="T69" fmla="*/ 28 h 108"/>
              <a:gd name="T70" fmla="*/ 66 w 192"/>
              <a:gd name="T71" fmla="*/ 42 h 108"/>
              <a:gd name="T72" fmla="*/ 91 w 192"/>
              <a:gd name="T73" fmla="*/ 48 h 108"/>
              <a:gd name="T74" fmla="*/ 141 w 192"/>
              <a:gd name="T75" fmla="*/ 78 h 108"/>
              <a:gd name="T76" fmla="*/ 149 w 192"/>
              <a:gd name="T77" fmla="*/ 68 h 108"/>
              <a:gd name="T78" fmla="*/ 141 w 192"/>
              <a:gd name="T79" fmla="*/ 78 h 108"/>
              <a:gd name="T80" fmla="*/ 49 w 192"/>
              <a:gd name="T81" fmla="*/ 77 h 108"/>
              <a:gd name="T82" fmla="*/ 28 w 192"/>
              <a:gd name="T83" fmla="*/ 71 h 108"/>
              <a:gd name="T84" fmla="*/ 40 w 192"/>
              <a:gd name="T85" fmla="*/ 0 h 108"/>
              <a:gd name="T86" fmla="*/ 46 w 192"/>
              <a:gd name="T87" fmla="*/ 78 h 108"/>
              <a:gd name="T88" fmla="*/ 64 w 192"/>
              <a:gd name="T89" fmla="*/ 2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2" h="108">
                <a:moveTo>
                  <a:pt x="50" y="89"/>
                </a:moveTo>
                <a:cubicBezTo>
                  <a:pt x="48" y="90"/>
                  <a:pt x="47" y="89"/>
                  <a:pt x="45" y="88"/>
                </a:cubicBezTo>
                <a:cubicBezTo>
                  <a:pt x="44" y="87"/>
                  <a:pt x="44" y="86"/>
                  <a:pt x="44" y="84"/>
                </a:cubicBezTo>
                <a:cubicBezTo>
                  <a:pt x="43" y="82"/>
                  <a:pt x="44" y="81"/>
                  <a:pt x="45" y="80"/>
                </a:cubicBezTo>
                <a:cubicBezTo>
                  <a:pt x="52" y="72"/>
                  <a:pt x="52" y="72"/>
                  <a:pt x="52" y="72"/>
                </a:cubicBezTo>
                <a:cubicBezTo>
                  <a:pt x="53" y="71"/>
                  <a:pt x="55" y="70"/>
                  <a:pt x="56" y="70"/>
                </a:cubicBezTo>
                <a:cubicBezTo>
                  <a:pt x="58" y="69"/>
                  <a:pt x="59" y="70"/>
                  <a:pt x="61" y="71"/>
                </a:cubicBezTo>
                <a:cubicBezTo>
                  <a:pt x="62" y="72"/>
                  <a:pt x="62" y="74"/>
                  <a:pt x="62" y="75"/>
                </a:cubicBezTo>
                <a:cubicBezTo>
                  <a:pt x="63" y="77"/>
                  <a:pt x="62" y="78"/>
                  <a:pt x="61" y="79"/>
                </a:cubicBezTo>
                <a:cubicBezTo>
                  <a:pt x="54" y="88"/>
                  <a:pt x="54" y="88"/>
                  <a:pt x="54" y="88"/>
                </a:cubicBezTo>
                <a:cubicBezTo>
                  <a:pt x="53" y="89"/>
                  <a:pt x="51" y="89"/>
                  <a:pt x="50" y="89"/>
                </a:cubicBezTo>
                <a:close/>
                <a:moveTo>
                  <a:pt x="117" y="78"/>
                </a:moveTo>
                <a:cubicBezTo>
                  <a:pt x="117" y="78"/>
                  <a:pt x="131" y="90"/>
                  <a:pt x="135" y="90"/>
                </a:cubicBezTo>
                <a:cubicBezTo>
                  <a:pt x="137" y="91"/>
                  <a:pt x="139" y="90"/>
                  <a:pt x="140" y="88"/>
                </a:cubicBezTo>
                <a:cubicBezTo>
                  <a:pt x="142" y="87"/>
                  <a:pt x="143" y="85"/>
                  <a:pt x="143" y="82"/>
                </a:cubicBezTo>
                <a:cubicBezTo>
                  <a:pt x="143" y="81"/>
                  <a:pt x="142" y="79"/>
                  <a:pt x="141" y="78"/>
                </a:cubicBezTo>
                <a:moveTo>
                  <a:pt x="106" y="86"/>
                </a:moveTo>
                <a:cubicBezTo>
                  <a:pt x="118" y="96"/>
                  <a:pt x="118" y="96"/>
                  <a:pt x="118" y="96"/>
                </a:cubicBezTo>
                <a:cubicBezTo>
                  <a:pt x="119" y="97"/>
                  <a:pt x="121" y="98"/>
                  <a:pt x="123" y="98"/>
                </a:cubicBezTo>
                <a:cubicBezTo>
                  <a:pt x="125" y="99"/>
                  <a:pt x="127" y="98"/>
                  <a:pt x="128" y="97"/>
                </a:cubicBezTo>
                <a:cubicBezTo>
                  <a:pt x="130" y="95"/>
                  <a:pt x="131" y="93"/>
                  <a:pt x="131" y="91"/>
                </a:cubicBezTo>
                <a:cubicBezTo>
                  <a:pt x="131" y="90"/>
                  <a:pt x="130" y="89"/>
                  <a:pt x="130" y="88"/>
                </a:cubicBezTo>
                <a:moveTo>
                  <a:pt x="99" y="98"/>
                </a:moveTo>
                <a:cubicBezTo>
                  <a:pt x="105" y="104"/>
                  <a:pt x="105" y="104"/>
                  <a:pt x="105" y="104"/>
                </a:cubicBezTo>
                <a:cubicBezTo>
                  <a:pt x="106" y="105"/>
                  <a:pt x="108" y="106"/>
                  <a:pt x="110" y="106"/>
                </a:cubicBezTo>
                <a:cubicBezTo>
                  <a:pt x="112" y="106"/>
                  <a:pt x="114" y="105"/>
                  <a:pt x="115" y="104"/>
                </a:cubicBezTo>
                <a:cubicBezTo>
                  <a:pt x="117" y="103"/>
                  <a:pt x="118" y="100"/>
                  <a:pt x="118" y="98"/>
                </a:cubicBezTo>
                <a:cubicBezTo>
                  <a:pt x="118" y="97"/>
                  <a:pt x="118" y="97"/>
                  <a:pt x="118" y="96"/>
                </a:cubicBezTo>
                <a:moveTo>
                  <a:pt x="86" y="103"/>
                </a:moveTo>
                <a:cubicBezTo>
                  <a:pt x="90" y="106"/>
                  <a:pt x="90" y="106"/>
                  <a:pt x="90" y="106"/>
                </a:cubicBezTo>
                <a:cubicBezTo>
                  <a:pt x="91" y="106"/>
                  <a:pt x="94" y="107"/>
                  <a:pt x="97" y="106"/>
                </a:cubicBezTo>
                <a:cubicBezTo>
                  <a:pt x="99" y="106"/>
                  <a:pt x="101" y="106"/>
                  <a:pt x="102" y="105"/>
                </a:cubicBezTo>
                <a:cubicBezTo>
                  <a:pt x="103" y="104"/>
                  <a:pt x="103" y="103"/>
                  <a:pt x="104" y="103"/>
                </a:cubicBezTo>
                <a:moveTo>
                  <a:pt x="61" y="96"/>
                </a:moveTo>
                <a:cubicBezTo>
                  <a:pt x="74" y="82"/>
                  <a:pt x="74" y="82"/>
                  <a:pt x="74" y="82"/>
                </a:cubicBezTo>
                <a:cubicBezTo>
                  <a:pt x="76" y="79"/>
                  <a:pt x="76" y="76"/>
                  <a:pt x="74" y="73"/>
                </a:cubicBezTo>
                <a:cubicBezTo>
                  <a:pt x="73" y="72"/>
                  <a:pt x="71" y="72"/>
                  <a:pt x="69" y="72"/>
                </a:cubicBezTo>
                <a:cubicBezTo>
                  <a:pt x="68" y="72"/>
                  <a:pt x="67" y="73"/>
                  <a:pt x="66" y="74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1"/>
                  <a:pt x="51" y="95"/>
                  <a:pt x="53" y="97"/>
                </a:cubicBezTo>
                <a:cubicBezTo>
                  <a:pt x="54" y="98"/>
                  <a:pt x="56" y="98"/>
                  <a:pt x="58" y="98"/>
                </a:cubicBezTo>
                <a:cubicBezTo>
                  <a:pt x="59" y="98"/>
                  <a:pt x="60" y="97"/>
                  <a:pt x="61" y="96"/>
                </a:cubicBezTo>
                <a:close/>
                <a:moveTo>
                  <a:pt x="72" y="101"/>
                </a:moveTo>
                <a:cubicBezTo>
                  <a:pt x="84" y="88"/>
                  <a:pt x="84" y="88"/>
                  <a:pt x="84" y="88"/>
                </a:cubicBezTo>
                <a:cubicBezTo>
                  <a:pt x="86" y="86"/>
                  <a:pt x="86" y="82"/>
                  <a:pt x="84" y="80"/>
                </a:cubicBezTo>
                <a:cubicBezTo>
                  <a:pt x="82" y="79"/>
                  <a:pt x="81" y="78"/>
                  <a:pt x="79" y="78"/>
                </a:cubicBezTo>
                <a:cubicBezTo>
                  <a:pt x="78" y="79"/>
                  <a:pt x="77" y="79"/>
                  <a:pt x="76" y="80"/>
                </a:cubicBezTo>
                <a:cubicBezTo>
                  <a:pt x="64" y="94"/>
                  <a:pt x="64" y="94"/>
                  <a:pt x="64" y="94"/>
                </a:cubicBezTo>
                <a:cubicBezTo>
                  <a:pt x="61" y="96"/>
                  <a:pt x="62" y="100"/>
                  <a:pt x="64" y="102"/>
                </a:cubicBezTo>
                <a:cubicBezTo>
                  <a:pt x="65" y="103"/>
                  <a:pt x="67" y="104"/>
                  <a:pt x="69" y="103"/>
                </a:cubicBezTo>
                <a:cubicBezTo>
                  <a:pt x="70" y="103"/>
                  <a:pt x="71" y="102"/>
                  <a:pt x="72" y="101"/>
                </a:cubicBezTo>
                <a:close/>
                <a:moveTo>
                  <a:pt x="89" y="100"/>
                </a:moveTo>
                <a:cubicBezTo>
                  <a:pt x="90" y="98"/>
                  <a:pt x="90" y="98"/>
                  <a:pt x="90" y="98"/>
                </a:cubicBezTo>
                <a:cubicBezTo>
                  <a:pt x="93" y="96"/>
                  <a:pt x="92" y="92"/>
                  <a:pt x="90" y="90"/>
                </a:cubicBezTo>
                <a:cubicBezTo>
                  <a:pt x="89" y="89"/>
                  <a:pt x="87" y="88"/>
                  <a:pt x="85" y="89"/>
                </a:cubicBezTo>
                <a:cubicBezTo>
                  <a:pt x="84" y="89"/>
                  <a:pt x="83" y="89"/>
                  <a:pt x="82" y="90"/>
                </a:cubicBezTo>
                <a:cubicBezTo>
                  <a:pt x="75" y="98"/>
                  <a:pt x="75" y="98"/>
                  <a:pt x="75" y="98"/>
                </a:cubicBezTo>
                <a:cubicBezTo>
                  <a:pt x="73" y="101"/>
                  <a:pt x="73" y="104"/>
                  <a:pt x="75" y="106"/>
                </a:cubicBezTo>
                <a:cubicBezTo>
                  <a:pt x="77" y="108"/>
                  <a:pt x="78" y="108"/>
                  <a:pt x="80" y="108"/>
                </a:cubicBezTo>
                <a:cubicBezTo>
                  <a:pt x="81" y="108"/>
                  <a:pt x="83" y="107"/>
                  <a:pt x="83" y="106"/>
                </a:cubicBezTo>
                <a:lnTo>
                  <a:pt x="89" y="100"/>
                </a:lnTo>
                <a:close/>
                <a:moveTo>
                  <a:pt x="165" y="0"/>
                </a:moveTo>
                <a:cubicBezTo>
                  <a:pt x="153" y="7"/>
                  <a:pt x="135" y="16"/>
                  <a:pt x="132" y="18"/>
                </a:cubicBezTo>
                <a:cubicBezTo>
                  <a:pt x="135" y="22"/>
                  <a:pt x="146" y="41"/>
                  <a:pt x="160" y="64"/>
                </a:cubicBezTo>
                <a:cubicBezTo>
                  <a:pt x="161" y="67"/>
                  <a:pt x="161" y="67"/>
                  <a:pt x="161" y="67"/>
                </a:cubicBezTo>
                <a:cubicBezTo>
                  <a:pt x="192" y="51"/>
                  <a:pt x="192" y="51"/>
                  <a:pt x="192" y="51"/>
                </a:cubicBezTo>
                <a:moveTo>
                  <a:pt x="136" y="25"/>
                </a:moveTo>
                <a:cubicBezTo>
                  <a:pt x="121" y="19"/>
                  <a:pt x="113" y="28"/>
                  <a:pt x="104" y="28"/>
                </a:cubicBezTo>
                <a:cubicBezTo>
                  <a:pt x="100" y="28"/>
                  <a:pt x="97" y="28"/>
                  <a:pt x="95" y="28"/>
                </a:cubicBezTo>
                <a:cubicBezTo>
                  <a:pt x="95" y="28"/>
                  <a:pt x="95" y="28"/>
                  <a:pt x="95" y="28"/>
                </a:cubicBezTo>
                <a:cubicBezTo>
                  <a:pt x="94" y="28"/>
                  <a:pt x="93" y="28"/>
                  <a:pt x="92" y="29"/>
                </a:cubicBezTo>
                <a:cubicBezTo>
                  <a:pt x="66" y="42"/>
                  <a:pt x="66" y="42"/>
                  <a:pt x="66" y="42"/>
                </a:cubicBezTo>
                <a:cubicBezTo>
                  <a:pt x="54" y="48"/>
                  <a:pt x="66" y="57"/>
                  <a:pt x="70" y="56"/>
                </a:cubicBezTo>
                <a:cubicBezTo>
                  <a:pt x="74" y="55"/>
                  <a:pt x="84" y="51"/>
                  <a:pt x="91" y="48"/>
                </a:cubicBezTo>
                <a:cubicBezTo>
                  <a:pt x="95" y="47"/>
                  <a:pt x="100" y="47"/>
                  <a:pt x="104" y="50"/>
                </a:cubicBezTo>
                <a:cubicBezTo>
                  <a:pt x="115" y="58"/>
                  <a:pt x="139" y="76"/>
                  <a:pt x="141" y="78"/>
                </a:cubicBezTo>
                <a:moveTo>
                  <a:pt x="158" y="62"/>
                </a:moveTo>
                <a:cubicBezTo>
                  <a:pt x="156" y="63"/>
                  <a:pt x="151" y="66"/>
                  <a:pt x="149" y="68"/>
                </a:cubicBezTo>
                <a:cubicBezTo>
                  <a:pt x="149" y="68"/>
                  <a:pt x="148" y="70"/>
                  <a:pt x="147" y="71"/>
                </a:cubicBezTo>
                <a:cubicBezTo>
                  <a:pt x="145" y="74"/>
                  <a:pt x="143" y="77"/>
                  <a:pt x="141" y="78"/>
                </a:cubicBezTo>
                <a:moveTo>
                  <a:pt x="49" y="77"/>
                </a:moveTo>
                <a:cubicBezTo>
                  <a:pt x="49" y="77"/>
                  <a:pt x="49" y="77"/>
                  <a:pt x="49" y="77"/>
                </a:cubicBezTo>
                <a:moveTo>
                  <a:pt x="0" y="49"/>
                </a:moveTo>
                <a:cubicBezTo>
                  <a:pt x="28" y="71"/>
                  <a:pt x="28" y="71"/>
                  <a:pt x="28" y="71"/>
                </a:cubicBezTo>
                <a:cubicBezTo>
                  <a:pt x="67" y="22"/>
                  <a:pt x="67" y="22"/>
                  <a:pt x="67" y="22"/>
                </a:cubicBezTo>
                <a:cubicBezTo>
                  <a:pt x="40" y="0"/>
                  <a:pt x="40" y="0"/>
                  <a:pt x="40" y="0"/>
                </a:cubicBezTo>
                <a:moveTo>
                  <a:pt x="31" y="68"/>
                </a:moveTo>
                <a:cubicBezTo>
                  <a:pt x="39" y="74"/>
                  <a:pt x="46" y="78"/>
                  <a:pt x="46" y="78"/>
                </a:cubicBezTo>
                <a:moveTo>
                  <a:pt x="83" y="33"/>
                </a:moveTo>
                <a:cubicBezTo>
                  <a:pt x="79" y="32"/>
                  <a:pt x="71" y="28"/>
                  <a:pt x="64" y="26"/>
                </a:cubicBezTo>
              </a:path>
            </a:pathLst>
          </a:custGeom>
          <a:solidFill>
            <a:srgbClr val="12239E"/>
          </a:solidFill>
          <a:ln w="22225" cap="rnd">
            <a:solidFill>
              <a:srgbClr val="093089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8" name="Freeform 7"/>
          <p:cNvSpPr>
            <a:spLocks/>
          </p:cNvSpPr>
          <p:nvPr/>
        </p:nvSpPr>
        <p:spPr bwMode="auto">
          <a:xfrm>
            <a:off x="8589138" y="2985763"/>
            <a:ext cx="175925" cy="1272962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109 w 10000"/>
              <a:gd name="connsiteY3" fmla="*/ 2148 h 10000"/>
              <a:gd name="connsiteX0" fmla="*/ 1047 w 10643"/>
              <a:gd name="connsiteY0" fmla="*/ 9 h 7906"/>
              <a:gd name="connsiteX1" fmla="*/ 643 w 10643"/>
              <a:gd name="connsiteY1" fmla="*/ 7852 h 7906"/>
              <a:gd name="connsiteX2" fmla="*/ 10643 w 10643"/>
              <a:gd name="connsiteY2" fmla="*/ 2852 h 7906"/>
              <a:gd name="connsiteX3" fmla="*/ 4752 w 10643"/>
              <a:gd name="connsiteY3" fmla="*/ 0 h 7906"/>
              <a:gd name="connsiteX0" fmla="*/ 725 w 10120"/>
              <a:gd name="connsiteY0" fmla="*/ 0 h 10001"/>
              <a:gd name="connsiteX1" fmla="*/ 724 w 10120"/>
              <a:gd name="connsiteY1" fmla="*/ 9933 h 10001"/>
              <a:gd name="connsiteX2" fmla="*/ 10120 w 10120"/>
              <a:gd name="connsiteY2" fmla="*/ 3608 h 10001"/>
              <a:gd name="connsiteX3" fmla="*/ 4585 w 10120"/>
              <a:gd name="connsiteY3" fmla="*/ 1 h 10001"/>
              <a:gd name="connsiteX0" fmla="*/ 10 w 9405"/>
              <a:gd name="connsiteY0" fmla="*/ 0 h 5631"/>
              <a:gd name="connsiteX1" fmla="*/ 2555 w 9405"/>
              <a:gd name="connsiteY1" fmla="*/ 4540 h 5631"/>
              <a:gd name="connsiteX2" fmla="*/ 9405 w 9405"/>
              <a:gd name="connsiteY2" fmla="*/ 3608 h 5631"/>
              <a:gd name="connsiteX3" fmla="*/ 3870 w 9405"/>
              <a:gd name="connsiteY3" fmla="*/ 1 h 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5" h="5631">
                <a:moveTo>
                  <a:pt x="10" y="0"/>
                </a:moveTo>
                <a:cubicBezTo>
                  <a:pt x="-117" y="3307"/>
                  <a:pt x="989" y="3939"/>
                  <a:pt x="2555" y="4540"/>
                </a:cubicBezTo>
                <a:cubicBezTo>
                  <a:pt x="4121" y="5141"/>
                  <a:pt x="9405" y="7099"/>
                  <a:pt x="9405" y="3608"/>
                </a:cubicBezTo>
                <a:cubicBezTo>
                  <a:pt x="9405" y="117"/>
                  <a:pt x="9468" y="21"/>
                  <a:pt x="3870" y="1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49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2" grpId="0" animBg="1"/>
      <p:bldP spid="26" grpId="0"/>
      <p:bldP spid="27" grpId="0" animBg="1"/>
      <p:bldP spid="31" grpId="0"/>
      <p:bldP spid="32" grpId="0" animBg="1"/>
      <p:bldP spid="34" grpId="0" animBg="1"/>
      <p:bldP spid="3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108000"/>
          </a:xfrm>
          <a:prstGeom prst="rect">
            <a:avLst/>
          </a:prstGeom>
          <a:solidFill>
            <a:srgbClr val="093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0" y="546832"/>
            <a:ext cx="12192000" cy="266912"/>
          </a:xfrm>
          <a:prstGeom prst="rect">
            <a:avLst/>
          </a:prstGeom>
          <a:solidFill>
            <a:srgbClr val="093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/>
          <a:srcRect l="351" t="17246" r="333" b="6568"/>
          <a:stretch/>
        </p:blipFill>
        <p:spPr>
          <a:xfrm>
            <a:off x="0" y="805505"/>
            <a:ext cx="12192000" cy="89454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/>
          <a:srcRect l="351" t="17246" r="333" b="6568"/>
          <a:stretch/>
        </p:blipFill>
        <p:spPr>
          <a:xfrm>
            <a:off x="0" y="6631459"/>
            <a:ext cx="12192000" cy="226541"/>
          </a:xfrm>
          <a:prstGeom prst="rect">
            <a:avLst/>
          </a:prstGeom>
        </p:spPr>
      </p:pic>
      <p:grpSp>
        <p:nvGrpSpPr>
          <p:cNvPr id="14" name="Grupo 13"/>
          <p:cNvGrpSpPr/>
          <p:nvPr/>
        </p:nvGrpSpPr>
        <p:grpSpPr>
          <a:xfrm>
            <a:off x="0" y="85873"/>
            <a:ext cx="12192000" cy="468000"/>
            <a:chOff x="0" y="230658"/>
            <a:chExt cx="12192000" cy="468000"/>
          </a:xfrm>
        </p:grpSpPr>
        <p:sp>
          <p:nvSpPr>
            <p:cNvPr id="6" name="Retângulo 5"/>
            <p:cNvSpPr/>
            <p:nvPr/>
          </p:nvSpPr>
          <p:spPr>
            <a:xfrm>
              <a:off x="0" y="230658"/>
              <a:ext cx="12192000" cy="46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562" y="236121"/>
              <a:ext cx="1541126" cy="454300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3109" y="315883"/>
              <a:ext cx="288000" cy="288000"/>
            </a:xfrm>
            <a:prstGeom prst="rect">
              <a:avLst/>
            </a:prstGeom>
          </p:spPr>
        </p:pic>
        <p:pic>
          <p:nvPicPr>
            <p:cNvPr id="2" name="Imagem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0272" y="334552"/>
              <a:ext cx="288000" cy="288000"/>
            </a:xfrm>
            <a:prstGeom prst="rect">
              <a:avLst/>
            </a:prstGeom>
          </p:spPr>
        </p:pic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7031" y="327897"/>
              <a:ext cx="288000" cy="288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45788" y="334552"/>
              <a:ext cx="288000" cy="288000"/>
            </a:xfrm>
            <a:prstGeom prst="rect">
              <a:avLst/>
            </a:prstGeom>
          </p:spPr>
        </p:pic>
      </p:grpSp>
      <p:sp>
        <p:nvSpPr>
          <p:cNvPr id="30" name="Freeform 7"/>
          <p:cNvSpPr>
            <a:spLocks/>
          </p:cNvSpPr>
          <p:nvPr/>
        </p:nvSpPr>
        <p:spPr bwMode="auto">
          <a:xfrm>
            <a:off x="11475341" y="1146591"/>
            <a:ext cx="176885" cy="5121275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1344">
                <a:moveTo>
                  <a:pt x="0" y="0"/>
                </a:moveTo>
                <a:cubicBezTo>
                  <a:pt x="0" y="1344"/>
                  <a:pt x="0" y="1344"/>
                  <a:pt x="0" y="1344"/>
                </a:cubicBezTo>
                <a:cubicBezTo>
                  <a:pt x="17" y="1344"/>
                  <a:pt x="31" y="1043"/>
                  <a:pt x="31" y="672"/>
                </a:cubicBezTo>
                <a:cubicBezTo>
                  <a:pt x="31" y="301"/>
                  <a:pt x="17" y="0"/>
                  <a:pt x="0" y="0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1" name="Group 36"/>
          <p:cNvGrpSpPr/>
          <p:nvPr/>
        </p:nvGrpSpPr>
        <p:grpSpPr>
          <a:xfrm>
            <a:off x="9703108" y="1870491"/>
            <a:ext cx="2169779" cy="1319212"/>
            <a:chOff x="1785938" y="1811338"/>
            <a:chExt cx="1854200" cy="1319212"/>
          </a:xfrm>
          <a:solidFill>
            <a:srgbClr val="00B050"/>
          </a:solidFill>
        </p:grpSpPr>
        <p:sp>
          <p:nvSpPr>
            <p:cNvPr id="32" name="Freeform 8"/>
            <p:cNvSpPr>
              <a:spLocks/>
            </p:cNvSpPr>
            <p:nvPr/>
          </p:nvSpPr>
          <p:spPr bwMode="auto">
            <a:xfrm>
              <a:off x="3300413" y="2703513"/>
              <a:ext cx="312738" cy="427037"/>
            </a:xfrm>
            <a:custGeom>
              <a:avLst/>
              <a:gdLst>
                <a:gd name="T0" fmla="*/ 82 w 82"/>
                <a:gd name="T1" fmla="*/ 56 h 112"/>
                <a:gd name="T2" fmla="*/ 0 w 82"/>
                <a:gd name="T3" fmla="*/ 112 h 112"/>
                <a:gd name="T4" fmla="*/ 0 w 82"/>
                <a:gd name="T5" fmla="*/ 0 h 112"/>
                <a:gd name="T6" fmla="*/ 82 w 82"/>
                <a:gd name="T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12">
                  <a:moveTo>
                    <a:pt x="82" y="56"/>
                  </a:moveTo>
                  <a:cubicBezTo>
                    <a:pt x="69" y="89"/>
                    <a:pt x="37" y="112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69" y="23"/>
                    <a:pt x="8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9"/>
            <p:cNvSpPr>
              <a:spLocks/>
            </p:cNvSpPr>
            <p:nvPr/>
          </p:nvSpPr>
          <p:spPr bwMode="auto">
            <a:xfrm>
              <a:off x="1785938" y="1811338"/>
              <a:ext cx="1854200" cy="1212850"/>
            </a:xfrm>
            <a:custGeom>
              <a:avLst/>
              <a:gdLst>
                <a:gd name="T0" fmla="*/ 487 w 487"/>
                <a:gd name="T1" fmla="*/ 89 h 318"/>
                <a:gd name="T2" fmla="*/ 487 w 487"/>
                <a:gd name="T3" fmla="*/ 257 h 318"/>
                <a:gd name="T4" fmla="*/ 480 w 487"/>
                <a:gd name="T5" fmla="*/ 290 h 318"/>
                <a:gd name="T6" fmla="*/ 462 w 487"/>
                <a:gd name="T7" fmla="*/ 318 h 318"/>
                <a:gd name="T8" fmla="*/ 462 w 487"/>
                <a:gd name="T9" fmla="*/ 262 h 318"/>
                <a:gd name="T10" fmla="*/ 398 w 487"/>
                <a:gd name="T11" fmla="*/ 234 h 318"/>
                <a:gd name="T12" fmla="*/ 118 w 487"/>
                <a:gd name="T13" fmla="*/ 234 h 318"/>
                <a:gd name="T14" fmla="*/ 117 w 487"/>
                <a:gd name="T15" fmla="*/ 234 h 318"/>
                <a:gd name="T16" fmla="*/ 0 w 487"/>
                <a:gd name="T17" fmla="*/ 117 h 318"/>
                <a:gd name="T18" fmla="*/ 117 w 487"/>
                <a:gd name="T19" fmla="*/ 0 h 318"/>
                <a:gd name="T20" fmla="*/ 117 w 487"/>
                <a:gd name="T21" fmla="*/ 0 h 318"/>
                <a:gd name="T22" fmla="*/ 398 w 487"/>
                <a:gd name="T23" fmla="*/ 0 h 318"/>
                <a:gd name="T24" fmla="*/ 487 w 487"/>
                <a:gd name="T25" fmla="*/ 8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318">
                  <a:moveTo>
                    <a:pt x="487" y="89"/>
                  </a:moveTo>
                  <a:cubicBezTo>
                    <a:pt x="487" y="257"/>
                    <a:pt x="487" y="257"/>
                    <a:pt x="487" y="257"/>
                  </a:cubicBezTo>
                  <a:cubicBezTo>
                    <a:pt x="487" y="269"/>
                    <a:pt x="484" y="280"/>
                    <a:pt x="480" y="290"/>
                  </a:cubicBezTo>
                  <a:cubicBezTo>
                    <a:pt x="476" y="301"/>
                    <a:pt x="470" y="310"/>
                    <a:pt x="462" y="318"/>
                  </a:cubicBezTo>
                  <a:cubicBezTo>
                    <a:pt x="477" y="303"/>
                    <a:pt x="477" y="278"/>
                    <a:pt x="462" y="262"/>
                  </a:cubicBezTo>
                  <a:cubicBezTo>
                    <a:pt x="446" y="245"/>
                    <a:pt x="423" y="234"/>
                    <a:pt x="39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53" y="234"/>
                    <a:pt x="0" y="182"/>
                    <a:pt x="0" y="117"/>
                  </a:cubicBezTo>
                  <a:cubicBezTo>
                    <a:pt x="0" y="52"/>
                    <a:pt x="53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47" y="0"/>
                    <a:pt x="487" y="39"/>
                    <a:pt x="48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4" name="Rectangle 27"/>
          <p:cNvSpPr>
            <a:spLocks noChangeArrowheads="1"/>
          </p:cNvSpPr>
          <p:nvPr/>
        </p:nvSpPr>
        <p:spPr bwMode="auto">
          <a:xfrm>
            <a:off x="9945031" y="2103061"/>
            <a:ext cx="1503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ru-RU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Concluído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Freeform 7"/>
          <p:cNvSpPr>
            <a:spLocks/>
          </p:cNvSpPr>
          <p:nvPr/>
        </p:nvSpPr>
        <p:spPr bwMode="auto">
          <a:xfrm>
            <a:off x="8588990" y="1142503"/>
            <a:ext cx="176885" cy="5121275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1344">
                <a:moveTo>
                  <a:pt x="0" y="0"/>
                </a:moveTo>
                <a:cubicBezTo>
                  <a:pt x="0" y="1344"/>
                  <a:pt x="0" y="1344"/>
                  <a:pt x="0" y="1344"/>
                </a:cubicBezTo>
                <a:cubicBezTo>
                  <a:pt x="17" y="1344"/>
                  <a:pt x="31" y="1043"/>
                  <a:pt x="31" y="672"/>
                </a:cubicBezTo>
                <a:cubicBezTo>
                  <a:pt x="31" y="301"/>
                  <a:pt x="17" y="0"/>
                  <a:pt x="0" y="0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36" name="Group 36"/>
          <p:cNvGrpSpPr/>
          <p:nvPr/>
        </p:nvGrpSpPr>
        <p:grpSpPr>
          <a:xfrm>
            <a:off x="6812440" y="1859810"/>
            <a:ext cx="2169779" cy="1319212"/>
            <a:chOff x="1785938" y="1811338"/>
            <a:chExt cx="1854200" cy="1319212"/>
          </a:xfrm>
          <a:solidFill>
            <a:srgbClr val="00B0F0"/>
          </a:solidFill>
        </p:grpSpPr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3300413" y="2703513"/>
              <a:ext cx="312738" cy="427037"/>
            </a:xfrm>
            <a:custGeom>
              <a:avLst/>
              <a:gdLst>
                <a:gd name="T0" fmla="*/ 82 w 82"/>
                <a:gd name="T1" fmla="*/ 56 h 112"/>
                <a:gd name="T2" fmla="*/ 0 w 82"/>
                <a:gd name="T3" fmla="*/ 112 h 112"/>
                <a:gd name="T4" fmla="*/ 0 w 82"/>
                <a:gd name="T5" fmla="*/ 0 h 112"/>
                <a:gd name="T6" fmla="*/ 82 w 82"/>
                <a:gd name="T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12">
                  <a:moveTo>
                    <a:pt x="82" y="56"/>
                  </a:moveTo>
                  <a:cubicBezTo>
                    <a:pt x="69" y="89"/>
                    <a:pt x="37" y="112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69" y="23"/>
                    <a:pt x="8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1785938" y="1811338"/>
              <a:ext cx="1854200" cy="1212850"/>
            </a:xfrm>
            <a:custGeom>
              <a:avLst/>
              <a:gdLst>
                <a:gd name="T0" fmla="*/ 487 w 487"/>
                <a:gd name="T1" fmla="*/ 89 h 318"/>
                <a:gd name="T2" fmla="*/ 487 w 487"/>
                <a:gd name="T3" fmla="*/ 257 h 318"/>
                <a:gd name="T4" fmla="*/ 480 w 487"/>
                <a:gd name="T5" fmla="*/ 290 h 318"/>
                <a:gd name="T6" fmla="*/ 462 w 487"/>
                <a:gd name="T7" fmla="*/ 318 h 318"/>
                <a:gd name="T8" fmla="*/ 462 w 487"/>
                <a:gd name="T9" fmla="*/ 262 h 318"/>
                <a:gd name="T10" fmla="*/ 398 w 487"/>
                <a:gd name="T11" fmla="*/ 234 h 318"/>
                <a:gd name="T12" fmla="*/ 118 w 487"/>
                <a:gd name="T13" fmla="*/ 234 h 318"/>
                <a:gd name="T14" fmla="*/ 117 w 487"/>
                <a:gd name="T15" fmla="*/ 234 h 318"/>
                <a:gd name="T16" fmla="*/ 0 w 487"/>
                <a:gd name="T17" fmla="*/ 117 h 318"/>
                <a:gd name="T18" fmla="*/ 117 w 487"/>
                <a:gd name="T19" fmla="*/ 0 h 318"/>
                <a:gd name="T20" fmla="*/ 117 w 487"/>
                <a:gd name="T21" fmla="*/ 0 h 318"/>
                <a:gd name="T22" fmla="*/ 398 w 487"/>
                <a:gd name="T23" fmla="*/ 0 h 318"/>
                <a:gd name="T24" fmla="*/ 487 w 487"/>
                <a:gd name="T25" fmla="*/ 8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318">
                  <a:moveTo>
                    <a:pt x="487" y="89"/>
                  </a:moveTo>
                  <a:cubicBezTo>
                    <a:pt x="487" y="257"/>
                    <a:pt x="487" y="257"/>
                    <a:pt x="487" y="257"/>
                  </a:cubicBezTo>
                  <a:cubicBezTo>
                    <a:pt x="487" y="269"/>
                    <a:pt x="484" y="280"/>
                    <a:pt x="480" y="290"/>
                  </a:cubicBezTo>
                  <a:cubicBezTo>
                    <a:pt x="476" y="301"/>
                    <a:pt x="470" y="310"/>
                    <a:pt x="462" y="318"/>
                  </a:cubicBezTo>
                  <a:cubicBezTo>
                    <a:pt x="477" y="303"/>
                    <a:pt x="477" y="278"/>
                    <a:pt x="462" y="262"/>
                  </a:cubicBezTo>
                  <a:cubicBezTo>
                    <a:pt x="446" y="245"/>
                    <a:pt x="423" y="234"/>
                    <a:pt x="39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53" y="234"/>
                    <a:pt x="0" y="182"/>
                    <a:pt x="0" y="117"/>
                  </a:cubicBezTo>
                  <a:cubicBezTo>
                    <a:pt x="0" y="52"/>
                    <a:pt x="53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47" y="0"/>
                    <a:pt x="487" y="39"/>
                    <a:pt x="48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9" name="Rectangle 27"/>
          <p:cNvSpPr>
            <a:spLocks noChangeArrowheads="1"/>
          </p:cNvSpPr>
          <p:nvPr/>
        </p:nvSpPr>
        <p:spPr bwMode="auto">
          <a:xfrm>
            <a:off x="7136391" y="1962951"/>
            <a:ext cx="172162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ru-RU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Em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ru-RU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Andamento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5" name="Freeform 7"/>
          <p:cNvSpPr>
            <a:spLocks/>
          </p:cNvSpPr>
          <p:nvPr/>
        </p:nvSpPr>
        <p:spPr bwMode="auto">
          <a:xfrm>
            <a:off x="5692309" y="1146591"/>
            <a:ext cx="176885" cy="5121275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1344">
                <a:moveTo>
                  <a:pt x="0" y="0"/>
                </a:moveTo>
                <a:cubicBezTo>
                  <a:pt x="0" y="1344"/>
                  <a:pt x="0" y="1344"/>
                  <a:pt x="0" y="1344"/>
                </a:cubicBezTo>
                <a:cubicBezTo>
                  <a:pt x="17" y="1344"/>
                  <a:pt x="31" y="1043"/>
                  <a:pt x="31" y="672"/>
                </a:cubicBezTo>
                <a:cubicBezTo>
                  <a:pt x="31" y="301"/>
                  <a:pt x="17" y="0"/>
                  <a:pt x="0" y="0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46" name="Group 36"/>
          <p:cNvGrpSpPr/>
          <p:nvPr/>
        </p:nvGrpSpPr>
        <p:grpSpPr>
          <a:xfrm>
            <a:off x="3929601" y="1870491"/>
            <a:ext cx="2169779" cy="1319212"/>
            <a:chOff x="1785938" y="1811338"/>
            <a:chExt cx="1854200" cy="1319212"/>
          </a:xfrm>
          <a:solidFill>
            <a:srgbClr val="FFD000"/>
          </a:solidFill>
        </p:grpSpPr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300413" y="2703513"/>
              <a:ext cx="312738" cy="427037"/>
            </a:xfrm>
            <a:custGeom>
              <a:avLst/>
              <a:gdLst>
                <a:gd name="T0" fmla="*/ 82 w 82"/>
                <a:gd name="T1" fmla="*/ 56 h 112"/>
                <a:gd name="T2" fmla="*/ 0 w 82"/>
                <a:gd name="T3" fmla="*/ 112 h 112"/>
                <a:gd name="T4" fmla="*/ 0 w 82"/>
                <a:gd name="T5" fmla="*/ 0 h 112"/>
                <a:gd name="T6" fmla="*/ 82 w 82"/>
                <a:gd name="T7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112">
                  <a:moveTo>
                    <a:pt x="82" y="56"/>
                  </a:moveTo>
                  <a:cubicBezTo>
                    <a:pt x="69" y="89"/>
                    <a:pt x="37" y="112"/>
                    <a:pt x="0" y="1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7" y="0"/>
                    <a:pt x="69" y="23"/>
                    <a:pt x="8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1785938" y="1811338"/>
              <a:ext cx="1854200" cy="1212850"/>
            </a:xfrm>
            <a:custGeom>
              <a:avLst/>
              <a:gdLst>
                <a:gd name="T0" fmla="*/ 487 w 487"/>
                <a:gd name="T1" fmla="*/ 89 h 318"/>
                <a:gd name="T2" fmla="*/ 487 w 487"/>
                <a:gd name="T3" fmla="*/ 257 h 318"/>
                <a:gd name="T4" fmla="*/ 480 w 487"/>
                <a:gd name="T5" fmla="*/ 290 h 318"/>
                <a:gd name="T6" fmla="*/ 462 w 487"/>
                <a:gd name="T7" fmla="*/ 318 h 318"/>
                <a:gd name="T8" fmla="*/ 462 w 487"/>
                <a:gd name="T9" fmla="*/ 262 h 318"/>
                <a:gd name="T10" fmla="*/ 398 w 487"/>
                <a:gd name="T11" fmla="*/ 234 h 318"/>
                <a:gd name="T12" fmla="*/ 118 w 487"/>
                <a:gd name="T13" fmla="*/ 234 h 318"/>
                <a:gd name="T14" fmla="*/ 117 w 487"/>
                <a:gd name="T15" fmla="*/ 234 h 318"/>
                <a:gd name="T16" fmla="*/ 0 w 487"/>
                <a:gd name="T17" fmla="*/ 117 h 318"/>
                <a:gd name="T18" fmla="*/ 117 w 487"/>
                <a:gd name="T19" fmla="*/ 0 h 318"/>
                <a:gd name="T20" fmla="*/ 117 w 487"/>
                <a:gd name="T21" fmla="*/ 0 h 318"/>
                <a:gd name="T22" fmla="*/ 398 w 487"/>
                <a:gd name="T23" fmla="*/ 0 h 318"/>
                <a:gd name="T24" fmla="*/ 487 w 487"/>
                <a:gd name="T25" fmla="*/ 89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87" h="318">
                  <a:moveTo>
                    <a:pt x="487" y="89"/>
                  </a:moveTo>
                  <a:cubicBezTo>
                    <a:pt x="487" y="257"/>
                    <a:pt x="487" y="257"/>
                    <a:pt x="487" y="257"/>
                  </a:cubicBezTo>
                  <a:cubicBezTo>
                    <a:pt x="487" y="269"/>
                    <a:pt x="484" y="280"/>
                    <a:pt x="480" y="290"/>
                  </a:cubicBezTo>
                  <a:cubicBezTo>
                    <a:pt x="476" y="301"/>
                    <a:pt x="470" y="310"/>
                    <a:pt x="462" y="318"/>
                  </a:cubicBezTo>
                  <a:cubicBezTo>
                    <a:pt x="477" y="303"/>
                    <a:pt x="477" y="278"/>
                    <a:pt x="462" y="262"/>
                  </a:cubicBezTo>
                  <a:cubicBezTo>
                    <a:pt x="446" y="245"/>
                    <a:pt x="423" y="234"/>
                    <a:pt x="398" y="234"/>
                  </a:cubicBezTo>
                  <a:cubicBezTo>
                    <a:pt x="118" y="234"/>
                    <a:pt x="118" y="234"/>
                    <a:pt x="118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53" y="234"/>
                    <a:pt x="0" y="182"/>
                    <a:pt x="0" y="117"/>
                  </a:cubicBezTo>
                  <a:cubicBezTo>
                    <a:pt x="0" y="52"/>
                    <a:pt x="53" y="0"/>
                    <a:pt x="117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447" y="0"/>
                    <a:pt x="487" y="39"/>
                    <a:pt x="487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49" name="Rectangle 27"/>
          <p:cNvSpPr>
            <a:spLocks noChangeArrowheads="1"/>
          </p:cNvSpPr>
          <p:nvPr/>
        </p:nvSpPr>
        <p:spPr bwMode="auto">
          <a:xfrm>
            <a:off x="4078425" y="2131913"/>
            <a:ext cx="18530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ru-RU" sz="24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Open Sans" panose="020B0606030504020204" pitchFamily="34" charset="0"/>
              </a:rPr>
              <a:t>Não Iniciado</a:t>
            </a:r>
            <a:endParaRPr kumimoji="0" lang="ru-RU" altLang="ru-RU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0" name="Freeform 7"/>
          <p:cNvSpPr>
            <a:spLocks/>
          </p:cNvSpPr>
          <p:nvPr/>
        </p:nvSpPr>
        <p:spPr bwMode="auto">
          <a:xfrm>
            <a:off x="5700855" y="2751519"/>
            <a:ext cx="175925" cy="1272962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109 w 10000"/>
              <a:gd name="connsiteY3" fmla="*/ 2148 h 10000"/>
              <a:gd name="connsiteX0" fmla="*/ 1047 w 10643"/>
              <a:gd name="connsiteY0" fmla="*/ 9 h 7906"/>
              <a:gd name="connsiteX1" fmla="*/ 643 w 10643"/>
              <a:gd name="connsiteY1" fmla="*/ 7852 h 7906"/>
              <a:gd name="connsiteX2" fmla="*/ 10643 w 10643"/>
              <a:gd name="connsiteY2" fmla="*/ 2852 h 7906"/>
              <a:gd name="connsiteX3" fmla="*/ 4752 w 10643"/>
              <a:gd name="connsiteY3" fmla="*/ 0 h 7906"/>
              <a:gd name="connsiteX0" fmla="*/ 725 w 10120"/>
              <a:gd name="connsiteY0" fmla="*/ 0 h 10001"/>
              <a:gd name="connsiteX1" fmla="*/ 724 w 10120"/>
              <a:gd name="connsiteY1" fmla="*/ 9933 h 10001"/>
              <a:gd name="connsiteX2" fmla="*/ 10120 w 10120"/>
              <a:gd name="connsiteY2" fmla="*/ 3608 h 10001"/>
              <a:gd name="connsiteX3" fmla="*/ 4585 w 10120"/>
              <a:gd name="connsiteY3" fmla="*/ 1 h 10001"/>
              <a:gd name="connsiteX0" fmla="*/ 10 w 9405"/>
              <a:gd name="connsiteY0" fmla="*/ 0 h 5631"/>
              <a:gd name="connsiteX1" fmla="*/ 2555 w 9405"/>
              <a:gd name="connsiteY1" fmla="*/ 4540 h 5631"/>
              <a:gd name="connsiteX2" fmla="*/ 9405 w 9405"/>
              <a:gd name="connsiteY2" fmla="*/ 3608 h 5631"/>
              <a:gd name="connsiteX3" fmla="*/ 3870 w 9405"/>
              <a:gd name="connsiteY3" fmla="*/ 1 h 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5" h="5631">
                <a:moveTo>
                  <a:pt x="10" y="0"/>
                </a:moveTo>
                <a:cubicBezTo>
                  <a:pt x="-117" y="3307"/>
                  <a:pt x="989" y="3939"/>
                  <a:pt x="2555" y="4540"/>
                </a:cubicBezTo>
                <a:cubicBezTo>
                  <a:pt x="4121" y="5141"/>
                  <a:pt x="9405" y="7099"/>
                  <a:pt x="9405" y="3608"/>
                </a:cubicBezTo>
                <a:cubicBezTo>
                  <a:pt x="9405" y="117"/>
                  <a:pt x="9468" y="21"/>
                  <a:pt x="3870" y="1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1" name="Freeform 7"/>
          <p:cNvSpPr>
            <a:spLocks/>
          </p:cNvSpPr>
          <p:nvPr/>
        </p:nvSpPr>
        <p:spPr bwMode="auto">
          <a:xfrm>
            <a:off x="8589972" y="2740838"/>
            <a:ext cx="175925" cy="1272962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109 w 10000"/>
              <a:gd name="connsiteY3" fmla="*/ 2148 h 10000"/>
              <a:gd name="connsiteX0" fmla="*/ 1047 w 10643"/>
              <a:gd name="connsiteY0" fmla="*/ 9 h 7906"/>
              <a:gd name="connsiteX1" fmla="*/ 643 w 10643"/>
              <a:gd name="connsiteY1" fmla="*/ 7852 h 7906"/>
              <a:gd name="connsiteX2" fmla="*/ 10643 w 10643"/>
              <a:gd name="connsiteY2" fmla="*/ 2852 h 7906"/>
              <a:gd name="connsiteX3" fmla="*/ 4752 w 10643"/>
              <a:gd name="connsiteY3" fmla="*/ 0 h 7906"/>
              <a:gd name="connsiteX0" fmla="*/ 725 w 10120"/>
              <a:gd name="connsiteY0" fmla="*/ 0 h 10001"/>
              <a:gd name="connsiteX1" fmla="*/ 724 w 10120"/>
              <a:gd name="connsiteY1" fmla="*/ 9933 h 10001"/>
              <a:gd name="connsiteX2" fmla="*/ 10120 w 10120"/>
              <a:gd name="connsiteY2" fmla="*/ 3608 h 10001"/>
              <a:gd name="connsiteX3" fmla="*/ 4585 w 10120"/>
              <a:gd name="connsiteY3" fmla="*/ 1 h 10001"/>
              <a:gd name="connsiteX0" fmla="*/ 10 w 9405"/>
              <a:gd name="connsiteY0" fmla="*/ 0 h 5631"/>
              <a:gd name="connsiteX1" fmla="*/ 2555 w 9405"/>
              <a:gd name="connsiteY1" fmla="*/ 4540 h 5631"/>
              <a:gd name="connsiteX2" fmla="*/ 9405 w 9405"/>
              <a:gd name="connsiteY2" fmla="*/ 3608 h 5631"/>
              <a:gd name="connsiteX3" fmla="*/ 3870 w 9405"/>
              <a:gd name="connsiteY3" fmla="*/ 1 h 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5" h="5631">
                <a:moveTo>
                  <a:pt x="10" y="0"/>
                </a:moveTo>
                <a:cubicBezTo>
                  <a:pt x="-117" y="3307"/>
                  <a:pt x="989" y="3939"/>
                  <a:pt x="2555" y="4540"/>
                </a:cubicBezTo>
                <a:cubicBezTo>
                  <a:pt x="4121" y="5141"/>
                  <a:pt x="9405" y="7099"/>
                  <a:pt x="9405" y="3608"/>
                </a:cubicBezTo>
                <a:cubicBezTo>
                  <a:pt x="9405" y="117"/>
                  <a:pt x="9468" y="21"/>
                  <a:pt x="3870" y="1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2" name="Freeform 7"/>
          <p:cNvSpPr>
            <a:spLocks/>
          </p:cNvSpPr>
          <p:nvPr/>
        </p:nvSpPr>
        <p:spPr bwMode="auto">
          <a:xfrm>
            <a:off x="11474386" y="2762666"/>
            <a:ext cx="175925" cy="1272962"/>
          </a:xfrm>
          <a:custGeom>
            <a:avLst/>
            <a:gdLst>
              <a:gd name="T0" fmla="*/ 0 w 31"/>
              <a:gd name="T1" fmla="*/ 0 h 1344"/>
              <a:gd name="T2" fmla="*/ 0 w 31"/>
              <a:gd name="T3" fmla="*/ 1344 h 1344"/>
              <a:gd name="T4" fmla="*/ 31 w 31"/>
              <a:gd name="T5" fmla="*/ 672 h 1344"/>
              <a:gd name="T6" fmla="*/ 0 w 31"/>
              <a:gd name="T7" fmla="*/ 0 h 1344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74 w 10000"/>
              <a:gd name="connsiteY3" fmla="*/ 2129 h 10000"/>
              <a:gd name="connsiteX0" fmla="*/ 0 w 10000"/>
              <a:gd name="connsiteY0" fmla="*/ 0 h 10000"/>
              <a:gd name="connsiteX1" fmla="*/ 0 w 10000"/>
              <a:gd name="connsiteY1" fmla="*/ 10000 h 10000"/>
              <a:gd name="connsiteX2" fmla="*/ 10000 w 10000"/>
              <a:gd name="connsiteY2" fmla="*/ 5000 h 10000"/>
              <a:gd name="connsiteX3" fmla="*/ 4109 w 10000"/>
              <a:gd name="connsiteY3" fmla="*/ 2148 h 10000"/>
              <a:gd name="connsiteX0" fmla="*/ 1047 w 10643"/>
              <a:gd name="connsiteY0" fmla="*/ 9 h 7906"/>
              <a:gd name="connsiteX1" fmla="*/ 643 w 10643"/>
              <a:gd name="connsiteY1" fmla="*/ 7852 h 7906"/>
              <a:gd name="connsiteX2" fmla="*/ 10643 w 10643"/>
              <a:gd name="connsiteY2" fmla="*/ 2852 h 7906"/>
              <a:gd name="connsiteX3" fmla="*/ 4752 w 10643"/>
              <a:gd name="connsiteY3" fmla="*/ 0 h 7906"/>
              <a:gd name="connsiteX0" fmla="*/ 725 w 10120"/>
              <a:gd name="connsiteY0" fmla="*/ 0 h 10001"/>
              <a:gd name="connsiteX1" fmla="*/ 724 w 10120"/>
              <a:gd name="connsiteY1" fmla="*/ 9933 h 10001"/>
              <a:gd name="connsiteX2" fmla="*/ 10120 w 10120"/>
              <a:gd name="connsiteY2" fmla="*/ 3608 h 10001"/>
              <a:gd name="connsiteX3" fmla="*/ 4585 w 10120"/>
              <a:gd name="connsiteY3" fmla="*/ 1 h 10001"/>
              <a:gd name="connsiteX0" fmla="*/ 10 w 9405"/>
              <a:gd name="connsiteY0" fmla="*/ 0 h 5631"/>
              <a:gd name="connsiteX1" fmla="*/ 2555 w 9405"/>
              <a:gd name="connsiteY1" fmla="*/ 4540 h 5631"/>
              <a:gd name="connsiteX2" fmla="*/ 9405 w 9405"/>
              <a:gd name="connsiteY2" fmla="*/ 3608 h 5631"/>
              <a:gd name="connsiteX3" fmla="*/ 3870 w 9405"/>
              <a:gd name="connsiteY3" fmla="*/ 1 h 5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05" h="5631">
                <a:moveTo>
                  <a:pt x="10" y="0"/>
                </a:moveTo>
                <a:cubicBezTo>
                  <a:pt x="-117" y="3307"/>
                  <a:pt x="989" y="3939"/>
                  <a:pt x="2555" y="4540"/>
                </a:cubicBezTo>
                <a:cubicBezTo>
                  <a:pt x="4121" y="5141"/>
                  <a:pt x="9405" y="7099"/>
                  <a:pt x="9405" y="3608"/>
                </a:cubicBezTo>
                <a:cubicBezTo>
                  <a:pt x="9405" y="117"/>
                  <a:pt x="9468" y="21"/>
                  <a:pt x="3870" y="1"/>
                </a:cubicBezTo>
              </a:path>
            </a:pathLst>
          </a:custGeom>
          <a:solidFill>
            <a:srgbClr val="09308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9" name="Freeform 18"/>
          <p:cNvSpPr>
            <a:spLocks noEditPoints="1"/>
          </p:cNvSpPr>
          <p:nvPr/>
        </p:nvSpPr>
        <p:spPr bwMode="auto">
          <a:xfrm>
            <a:off x="4821771" y="1172527"/>
            <a:ext cx="544087" cy="616749"/>
          </a:xfrm>
          <a:custGeom>
            <a:avLst/>
            <a:gdLst>
              <a:gd name="T0" fmla="*/ 41 w 128"/>
              <a:gd name="T1" fmla="*/ 113 h 145"/>
              <a:gd name="T2" fmla="*/ 31 w 128"/>
              <a:gd name="T3" fmla="*/ 87 h 145"/>
              <a:gd name="T4" fmla="*/ 24 w 128"/>
              <a:gd name="T5" fmla="*/ 65 h 145"/>
              <a:gd name="T6" fmla="*/ 64 w 128"/>
              <a:gd name="T7" fmla="*/ 25 h 145"/>
              <a:gd name="T8" fmla="*/ 104 w 128"/>
              <a:gd name="T9" fmla="*/ 65 h 145"/>
              <a:gd name="T10" fmla="*/ 98 w 128"/>
              <a:gd name="T11" fmla="*/ 87 h 145"/>
              <a:gd name="T12" fmla="*/ 87 w 128"/>
              <a:gd name="T13" fmla="*/ 109 h 145"/>
              <a:gd name="T14" fmla="*/ 64 w 128"/>
              <a:gd name="T15" fmla="*/ 40 h 145"/>
              <a:gd name="T16" fmla="*/ 40 w 128"/>
              <a:gd name="T17" fmla="*/ 65 h 145"/>
              <a:gd name="T18" fmla="*/ 64 w 128"/>
              <a:gd name="T19" fmla="*/ 89 h 145"/>
              <a:gd name="T20" fmla="*/ 88 w 128"/>
              <a:gd name="T21" fmla="*/ 65 h 145"/>
              <a:gd name="T22" fmla="*/ 64 w 128"/>
              <a:gd name="T23" fmla="*/ 40 h 145"/>
              <a:gd name="T24" fmla="*/ 55 w 128"/>
              <a:gd name="T25" fmla="*/ 68 h 145"/>
              <a:gd name="T26" fmla="*/ 62 w 128"/>
              <a:gd name="T27" fmla="*/ 77 h 145"/>
              <a:gd name="T28" fmla="*/ 73 w 128"/>
              <a:gd name="T29" fmla="*/ 57 h 145"/>
              <a:gd name="T30" fmla="*/ 64 w 128"/>
              <a:gd name="T31" fmla="*/ 13 h 145"/>
              <a:gd name="T32" fmla="*/ 64 w 128"/>
              <a:gd name="T33" fmla="*/ 0 h 145"/>
              <a:gd name="T34" fmla="*/ 38 w 128"/>
              <a:gd name="T35" fmla="*/ 20 h 145"/>
              <a:gd name="T36" fmla="*/ 32 w 128"/>
              <a:gd name="T37" fmla="*/ 9 h 145"/>
              <a:gd name="T38" fmla="*/ 9 w 128"/>
              <a:gd name="T39" fmla="*/ 32 h 145"/>
              <a:gd name="T40" fmla="*/ 20 w 128"/>
              <a:gd name="T41" fmla="*/ 39 h 145"/>
              <a:gd name="T42" fmla="*/ 0 w 128"/>
              <a:gd name="T43" fmla="*/ 65 h 145"/>
              <a:gd name="T44" fmla="*/ 13 w 128"/>
              <a:gd name="T45" fmla="*/ 65 h 145"/>
              <a:gd name="T46" fmla="*/ 96 w 128"/>
              <a:gd name="T47" fmla="*/ 9 h 145"/>
              <a:gd name="T48" fmla="*/ 90 w 128"/>
              <a:gd name="T49" fmla="*/ 20 h 145"/>
              <a:gd name="T50" fmla="*/ 120 w 128"/>
              <a:gd name="T51" fmla="*/ 32 h 145"/>
              <a:gd name="T52" fmla="*/ 109 w 128"/>
              <a:gd name="T53" fmla="*/ 39 h 145"/>
              <a:gd name="T54" fmla="*/ 116 w 128"/>
              <a:gd name="T55" fmla="*/ 65 h 145"/>
              <a:gd name="T56" fmla="*/ 128 w 128"/>
              <a:gd name="T57" fmla="*/ 65 h 145"/>
              <a:gd name="T58" fmla="*/ 79 w 128"/>
              <a:gd name="T59" fmla="*/ 117 h 145"/>
              <a:gd name="T60" fmla="*/ 47 w 128"/>
              <a:gd name="T61" fmla="*/ 125 h 145"/>
              <a:gd name="T62" fmla="*/ 43 w 128"/>
              <a:gd name="T63" fmla="*/ 131 h 145"/>
              <a:gd name="T64" fmla="*/ 49 w 128"/>
              <a:gd name="T65" fmla="*/ 136 h 145"/>
              <a:gd name="T66" fmla="*/ 51 w 128"/>
              <a:gd name="T67" fmla="*/ 135 h 145"/>
              <a:gd name="T68" fmla="*/ 78 w 128"/>
              <a:gd name="T69" fmla="*/ 128 h 145"/>
              <a:gd name="T70" fmla="*/ 79 w 128"/>
              <a:gd name="T71" fmla="*/ 128 h 145"/>
              <a:gd name="T72" fmla="*/ 80 w 128"/>
              <a:gd name="T73" fmla="*/ 127 h 145"/>
              <a:gd name="T74" fmla="*/ 85 w 128"/>
              <a:gd name="T75" fmla="*/ 133 h 145"/>
              <a:gd name="T76" fmla="*/ 82 w 128"/>
              <a:gd name="T77" fmla="*/ 138 h 145"/>
              <a:gd name="T78" fmla="*/ 55 w 128"/>
              <a:gd name="T79" fmla="*/ 145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8" h="145">
                <a:moveTo>
                  <a:pt x="41" y="113"/>
                </a:moveTo>
                <a:cubicBezTo>
                  <a:pt x="42" y="107"/>
                  <a:pt x="39" y="100"/>
                  <a:pt x="31" y="87"/>
                </a:cubicBezTo>
                <a:cubicBezTo>
                  <a:pt x="27" y="81"/>
                  <a:pt x="24" y="73"/>
                  <a:pt x="24" y="65"/>
                </a:cubicBezTo>
                <a:cubicBezTo>
                  <a:pt x="24" y="43"/>
                  <a:pt x="42" y="25"/>
                  <a:pt x="64" y="25"/>
                </a:cubicBezTo>
                <a:cubicBezTo>
                  <a:pt x="86" y="25"/>
                  <a:pt x="104" y="43"/>
                  <a:pt x="104" y="65"/>
                </a:cubicBezTo>
                <a:cubicBezTo>
                  <a:pt x="104" y="73"/>
                  <a:pt x="102" y="81"/>
                  <a:pt x="98" y="87"/>
                </a:cubicBezTo>
                <a:cubicBezTo>
                  <a:pt x="91" y="97"/>
                  <a:pt x="88" y="103"/>
                  <a:pt x="87" y="109"/>
                </a:cubicBezTo>
                <a:moveTo>
                  <a:pt x="64" y="40"/>
                </a:moveTo>
                <a:cubicBezTo>
                  <a:pt x="51" y="40"/>
                  <a:pt x="40" y="51"/>
                  <a:pt x="40" y="65"/>
                </a:cubicBezTo>
                <a:cubicBezTo>
                  <a:pt x="40" y="78"/>
                  <a:pt x="51" y="89"/>
                  <a:pt x="64" y="89"/>
                </a:cubicBezTo>
                <a:cubicBezTo>
                  <a:pt x="77" y="89"/>
                  <a:pt x="88" y="78"/>
                  <a:pt x="88" y="65"/>
                </a:cubicBezTo>
                <a:cubicBezTo>
                  <a:pt x="88" y="51"/>
                  <a:pt x="77" y="40"/>
                  <a:pt x="64" y="40"/>
                </a:cubicBezTo>
                <a:close/>
                <a:moveTo>
                  <a:pt x="55" y="68"/>
                </a:moveTo>
                <a:cubicBezTo>
                  <a:pt x="62" y="77"/>
                  <a:pt x="62" y="77"/>
                  <a:pt x="62" y="77"/>
                </a:cubicBezTo>
                <a:cubicBezTo>
                  <a:pt x="73" y="57"/>
                  <a:pt x="73" y="57"/>
                  <a:pt x="73" y="57"/>
                </a:cubicBezTo>
                <a:moveTo>
                  <a:pt x="64" y="13"/>
                </a:moveTo>
                <a:cubicBezTo>
                  <a:pt x="64" y="0"/>
                  <a:pt x="64" y="0"/>
                  <a:pt x="64" y="0"/>
                </a:cubicBezTo>
                <a:moveTo>
                  <a:pt x="38" y="20"/>
                </a:moveTo>
                <a:cubicBezTo>
                  <a:pt x="32" y="9"/>
                  <a:pt x="32" y="9"/>
                  <a:pt x="32" y="9"/>
                </a:cubicBezTo>
                <a:moveTo>
                  <a:pt x="9" y="32"/>
                </a:moveTo>
                <a:cubicBezTo>
                  <a:pt x="20" y="39"/>
                  <a:pt x="20" y="39"/>
                  <a:pt x="20" y="39"/>
                </a:cubicBezTo>
                <a:moveTo>
                  <a:pt x="0" y="65"/>
                </a:moveTo>
                <a:cubicBezTo>
                  <a:pt x="13" y="65"/>
                  <a:pt x="13" y="65"/>
                  <a:pt x="13" y="65"/>
                </a:cubicBezTo>
                <a:moveTo>
                  <a:pt x="96" y="9"/>
                </a:moveTo>
                <a:cubicBezTo>
                  <a:pt x="90" y="20"/>
                  <a:pt x="90" y="20"/>
                  <a:pt x="90" y="20"/>
                </a:cubicBezTo>
                <a:moveTo>
                  <a:pt x="120" y="32"/>
                </a:moveTo>
                <a:cubicBezTo>
                  <a:pt x="109" y="39"/>
                  <a:pt x="109" y="39"/>
                  <a:pt x="109" y="39"/>
                </a:cubicBezTo>
                <a:moveTo>
                  <a:pt x="116" y="65"/>
                </a:moveTo>
                <a:cubicBezTo>
                  <a:pt x="128" y="65"/>
                  <a:pt x="128" y="65"/>
                  <a:pt x="128" y="65"/>
                </a:cubicBezTo>
                <a:moveTo>
                  <a:pt x="79" y="117"/>
                </a:moveTo>
                <a:cubicBezTo>
                  <a:pt x="79" y="117"/>
                  <a:pt x="47" y="125"/>
                  <a:pt x="47" y="125"/>
                </a:cubicBezTo>
                <a:cubicBezTo>
                  <a:pt x="45" y="126"/>
                  <a:pt x="43" y="128"/>
                  <a:pt x="43" y="131"/>
                </a:cubicBezTo>
                <a:cubicBezTo>
                  <a:pt x="43" y="133"/>
                  <a:pt x="46" y="136"/>
                  <a:pt x="49" y="136"/>
                </a:cubicBezTo>
                <a:cubicBezTo>
                  <a:pt x="49" y="136"/>
                  <a:pt x="51" y="135"/>
                  <a:pt x="51" y="135"/>
                </a:cubicBezTo>
                <a:cubicBezTo>
                  <a:pt x="78" y="128"/>
                  <a:pt x="78" y="128"/>
                  <a:pt x="78" y="128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79" y="127"/>
                  <a:pt x="79" y="127"/>
                  <a:pt x="80" y="127"/>
                </a:cubicBezTo>
                <a:cubicBezTo>
                  <a:pt x="83" y="127"/>
                  <a:pt x="85" y="130"/>
                  <a:pt x="85" y="133"/>
                </a:cubicBezTo>
                <a:cubicBezTo>
                  <a:pt x="85" y="135"/>
                  <a:pt x="84" y="137"/>
                  <a:pt x="82" y="138"/>
                </a:cubicBezTo>
                <a:cubicBezTo>
                  <a:pt x="55" y="145"/>
                  <a:pt x="55" y="145"/>
                  <a:pt x="55" y="145"/>
                </a:cubicBezTo>
              </a:path>
            </a:pathLst>
          </a:custGeom>
          <a:solidFill>
            <a:srgbClr val="FFD000"/>
          </a:solidFill>
          <a:ln w="22225" cap="rnd">
            <a:solidFill>
              <a:srgbClr val="093089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0" name="Freeform 19"/>
          <p:cNvSpPr>
            <a:spLocks noEditPoints="1"/>
          </p:cNvSpPr>
          <p:nvPr/>
        </p:nvSpPr>
        <p:spPr bwMode="auto">
          <a:xfrm>
            <a:off x="10521728" y="1212525"/>
            <a:ext cx="551176" cy="552947"/>
          </a:xfrm>
          <a:custGeom>
            <a:avLst/>
            <a:gdLst>
              <a:gd name="T0" fmla="*/ 112 w 130"/>
              <a:gd name="T1" fmla="*/ 35 h 130"/>
              <a:gd name="T2" fmla="*/ 122 w 130"/>
              <a:gd name="T3" fmla="*/ 69 h 130"/>
              <a:gd name="T4" fmla="*/ 61 w 130"/>
              <a:gd name="T5" fmla="*/ 130 h 130"/>
              <a:gd name="T6" fmla="*/ 0 w 130"/>
              <a:gd name="T7" fmla="*/ 69 h 130"/>
              <a:gd name="T8" fmla="*/ 61 w 130"/>
              <a:gd name="T9" fmla="*/ 8 h 130"/>
              <a:gd name="T10" fmla="*/ 94 w 130"/>
              <a:gd name="T11" fmla="*/ 18 h 130"/>
              <a:gd name="T12" fmla="*/ 84 w 130"/>
              <a:gd name="T13" fmla="*/ 29 h 130"/>
              <a:gd name="T14" fmla="*/ 61 w 130"/>
              <a:gd name="T15" fmla="*/ 23 h 130"/>
              <a:gd name="T16" fmla="*/ 15 w 130"/>
              <a:gd name="T17" fmla="*/ 69 h 130"/>
              <a:gd name="T18" fmla="*/ 61 w 130"/>
              <a:gd name="T19" fmla="*/ 115 h 130"/>
              <a:gd name="T20" fmla="*/ 107 w 130"/>
              <a:gd name="T21" fmla="*/ 69 h 130"/>
              <a:gd name="T22" fmla="*/ 100 w 130"/>
              <a:gd name="T23" fmla="*/ 46 h 130"/>
              <a:gd name="T24" fmla="*/ 72 w 130"/>
              <a:gd name="T25" fmla="*/ 41 h 130"/>
              <a:gd name="T26" fmla="*/ 61 w 130"/>
              <a:gd name="T27" fmla="*/ 39 h 130"/>
              <a:gd name="T28" fmla="*/ 31 w 130"/>
              <a:gd name="T29" fmla="*/ 69 h 130"/>
              <a:gd name="T30" fmla="*/ 61 w 130"/>
              <a:gd name="T31" fmla="*/ 99 h 130"/>
              <a:gd name="T32" fmla="*/ 91 w 130"/>
              <a:gd name="T33" fmla="*/ 69 h 130"/>
              <a:gd name="T34" fmla="*/ 88 w 130"/>
              <a:gd name="T35" fmla="*/ 56 h 130"/>
              <a:gd name="T36" fmla="*/ 61 w 130"/>
              <a:gd name="T37" fmla="*/ 69 h 130"/>
              <a:gd name="T38" fmla="*/ 127 w 130"/>
              <a:gd name="T39" fmla="*/ 3 h 130"/>
              <a:gd name="T40" fmla="*/ 111 w 130"/>
              <a:gd name="T41" fmla="*/ 0 h 130"/>
              <a:gd name="T42" fmla="*/ 111 w 130"/>
              <a:gd name="T43" fmla="*/ 19 h 130"/>
              <a:gd name="T44" fmla="*/ 130 w 130"/>
              <a:gd name="T45" fmla="*/ 19 h 130"/>
              <a:gd name="T46" fmla="*/ 11 w 130"/>
              <a:gd name="T47" fmla="*/ 130 h 130"/>
              <a:gd name="T48" fmla="*/ 23 w 130"/>
              <a:gd name="T49" fmla="*/ 116 h 130"/>
              <a:gd name="T50" fmla="*/ 99 w 130"/>
              <a:gd name="T51" fmla="*/ 116 h 130"/>
              <a:gd name="T52" fmla="*/ 111 w 130"/>
              <a:gd name="T53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30" h="130">
                <a:moveTo>
                  <a:pt x="112" y="35"/>
                </a:moveTo>
                <a:cubicBezTo>
                  <a:pt x="118" y="45"/>
                  <a:pt x="122" y="56"/>
                  <a:pt x="122" y="69"/>
                </a:cubicBezTo>
                <a:cubicBezTo>
                  <a:pt x="122" y="102"/>
                  <a:pt x="94" y="130"/>
                  <a:pt x="61" y="130"/>
                </a:cubicBezTo>
                <a:cubicBezTo>
                  <a:pt x="28" y="130"/>
                  <a:pt x="0" y="102"/>
                  <a:pt x="0" y="69"/>
                </a:cubicBezTo>
                <a:cubicBezTo>
                  <a:pt x="0" y="35"/>
                  <a:pt x="28" y="8"/>
                  <a:pt x="61" y="8"/>
                </a:cubicBezTo>
                <a:cubicBezTo>
                  <a:pt x="73" y="8"/>
                  <a:pt x="85" y="12"/>
                  <a:pt x="94" y="18"/>
                </a:cubicBezTo>
                <a:moveTo>
                  <a:pt x="84" y="29"/>
                </a:moveTo>
                <a:cubicBezTo>
                  <a:pt x="77" y="25"/>
                  <a:pt x="69" y="23"/>
                  <a:pt x="61" y="23"/>
                </a:cubicBezTo>
                <a:cubicBezTo>
                  <a:pt x="36" y="23"/>
                  <a:pt x="15" y="43"/>
                  <a:pt x="15" y="69"/>
                </a:cubicBezTo>
                <a:cubicBezTo>
                  <a:pt x="15" y="94"/>
                  <a:pt x="36" y="115"/>
                  <a:pt x="61" y="115"/>
                </a:cubicBezTo>
                <a:cubicBezTo>
                  <a:pt x="86" y="115"/>
                  <a:pt x="107" y="94"/>
                  <a:pt x="107" y="69"/>
                </a:cubicBezTo>
                <a:cubicBezTo>
                  <a:pt x="107" y="60"/>
                  <a:pt x="104" y="52"/>
                  <a:pt x="100" y="46"/>
                </a:cubicBezTo>
                <a:moveTo>
                  <a:pt x="72" y="41"/>
                </a:moveTo>
                <a:cubicBezTo>
                  <a:pt x="69" y="40"/>
                  <a:pt x="65" y="39"/>
                  <a:pt x="61" y="39"/>
                </a:cubicBezTo>
                <a:cubicBezTo>
                  <a:pt x="45" y="39"/>
                  <a:pt x="31" y="52"/>
                  <a:pt x="31" y="69"/>
                </a:cubicBezTo>
                <a:cubicBezTo>
                  <a:pt x="31" y="85"/>
                  <a:pt x="45" y="99"/>
                  <a:pt x="61" y="99"/>
                </a:cubicBezTo>
                <a:cubicBezTo>
                  <a:pt x="77" y="99"/>
                  <a:pt x="91" y="85"/>
                  <a:pt x="91" y="69"/>
                </a:cubicBezTo>
                <a:cubicBezTo>
                  <a:pt x="91" y="64"/>
                  <a:pt x="90" y="60"/>
                  <a:pt x="88" y="56"/>
                </a:cubicBezTo>
                <a:moveTo>
                  <a:pt x="61" y="69"/>
                </a:moveTo>
                <a:cubicBezTo>
                  <a:pt x="127" y="3"/>
                  <a:pt x="127" y="3"/>
                  <a:pt x="127" y="3"/>
                </a:cubicBezTo>
                <a:moveTo>
                  <a:pt x="111" y="0"/>
                </a:moveTo>
                <a:cubicBezTo>
                  <a:pt x="111" y="19"/>
                  <a:pt x="111" y="19"/>
                  <a:pt x="111" y="19"/>
                </a:cubicBezTo>
                <a:cubicBezTo>
                  <a:pt x="130" y="19"/>
                  <a:pt x="130" y="19"/>
                  <a:pt x="130" y="19"/>
                </a:cubicBezTo>
                <a:moveTo>
                  <a:pt x="11" y="130"/>
                </a:moveTo>
                <a:cubicBezTo>
                  <a:pt x="23" y="116"/>
                  <a:pt x="23" y="116"/>
                  <a:pt x="23" y="116"/>
                </a:cubicBezTo>
                <a:moveTo>
                  <a:pt x="99" y="116"/>
                </a:moveTo>
                <a:cubicBezTo>
                  <a:pt x="111" y="130"/>
                  <a:pt x="111" y="130"/>
                  <a:pt x="111" y="130"/>
                </a:cubicBezTo>
              </a:path>
            </a:pathLst>
          </a:custGeom>
          <a:solidFill>
            <a:srgbClr val="00B050"/>
          </a:solidFill>
          <a:ln w="22225" cap="rnd">
            <a:solidFill>
              <a:srgbClr val="093089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2" name="Freeform 21"/>
          <p:cNvSpPr>
            <a:spLocks noEditPoints="1"/>
          </p:cNvSpPr>
          <p:nvPr/>
        </p:nvSpPr>
        <p:spPr bwMode="auto">
          <a:xfrm>
            <a:off x="7488951" y="1305575"/>
            <a:ext cx="815243" cy="459018"/>
          </a:xfrm>
          <a:custGeom>
            <a:avLst/>
            <a:gdLst>
              <a:gd name="T0" fmla="*/ 45 w 192"/>
              <a:gd name="T1" fmla="*/ 88 h 108"/>
              <a:gd name="T2" fmla="*/ 45 w 192"/>
              <a:gd name="T3" fmla="*/ 80 h 108"/>
              <a:gd name="T4" fmla="*/ 56 w 192"/>
              <a:gd name="T5" fmla="*/ 70 h 108"/>
              <a:gd name="T6" fmla="*/ 62 w 192"/>
              <a:gd name="T7" fmla="*/ 75 h 108"/>
              <a:gd name="T8" fmla="*/ 54 w 192"/>
              <a:gd name="T9" fmla="*/ 88 h 108"/>
              <a:gd name="T10" fmla="*/ 117 w 192"/>
              <a:gd name="T11" fmla="*/ 78 h 108"/>
              <a:gd name="T12" fmla="*/ 140 w 192"/>
              <a:gd name="T13" fmla="*/ 88 h 108"/>
              <a:gd name="T14" fmla="*/ 141 w 192"/>
              <a:gd name="T15" fmla="*/ 78 h 108"/>
              <a:gd name="T16" fmla="*/ 118 w 192"/>
              <a:gd name="T17" fmla="*/ 96 h 108"/>
              <a:gd name="T18" fmla="*/ 128 w 192"/>
              <a:gd name="T19" fmla="*/ 97 h 108"/>
              <a:gd name="T20" fmla="*/ 130 w 192"/>
              <a:gd name="T21" fmla="*/ 88 h 108"/>
              <a:gd name="T22" fmla="*/ 105 w 192"/>
              <a:gd name="T23" fmla="*/ 104 h 108"/>
              <a:gd name="T24" fmla="*/ 115 w 192"/>
              <a:gd name="T25" fmla="*/ 104 h 108"/>
              <a:gd name="T26" fmla="*/ 118 w 192"/>
              <a:gd name="T27" fmla="*/ 96 h 108"/>
              <a:gd name="T28" fmla="*/ 90 w 192"/>
              <a:gd name="T29" fmla="*/ 106 h 108"/>
              <a:gd name="T30" fmla="*/ 102 w 192"/>
              <a:gd name="T31" fmla="*/ 105 h 108"/>
              <a:gd name="T32" fmla="*/ 61 w 192"/>
              <a:gd name="T33" fmla="*/ 96 h 108"/>
              <a:gd name="T34" fmla="*/ 74 w 192"/>
              <a:gd name="T35" fmla="*/ 73 h 108"/>
              <a:gd name="T36" fmla="*/ 66 w 192"/>
              <a:gd name="T37" fmla="*/ 74 h 108"/>
              <a:gd name="T38" fmla="*/ 53 w 192"/>
              <a:gd name="T39" fmla="*/ 97 h 108"/>
              <a:gd name="T40" fmla="*/ 61 w 192"/>
              <a:gd name="T41" fmla="*/ 96 h 108"/>
              <a:gd name="T42" fmla="*/ 84 w 192"/>
              <a:gd name="T43" fmla="*/ 88 h 108"/>
              <a:gd name="T44" fmla="*/ 79 w 192"/>
              <a:gd name="T45" fmla="*/ 78 h 108"/>
              <a:gd name="T46" fmla="*/ 64 w 192"/>
              <a:gd name="T47" fmla="*/ 94 h 108"/>
              <a:gd name="T48" fmla="*/ 69 w 192"/>
              <a:gd name="T49" fmla="*/ 103 h 108"/>
              <a:gd name="T50" fmla="*/ 89 w 192"/>
              <a:gd name="T51" fmla="*/ 100 h 108"/>
              <a:gd name="T52" fmla="*/ 90 w 192"/>
              <a:gd name="T53" fmla="*/ 90 h 108"/>
              <a:gd name="T54" fmla="*/ 82 w 192"/>
              <a:gd name="T55" fmla="*/ 90 h 108"/>
              <a:gd name="T56" fmla="*/ 75 w 192"/>
              <a:gd name="T57" fmla="*/ 106 h 108"/>
              <a:gd name="T58" fmla="*/ 83 w 192"/>
              <a:gd name="T59" fmla="*/ 106 h 108"/>
              <a:gd name="T60" fmla="*/ 165 w 192"/>
              <a:gd name="T61" fmla="*/ 0 h 108"/>
              <a:gd name="T62" fmla="*/ 160 w 192"/>
              <a:gd name="T63" fmla="*/ 64 h 108"/>
              <a:gd name="T64" fmla="*/ 192 w 192"/>
              <a:gd name="T65" fmla="*/ 51 h 108"/>
              <a:gd name="T66" fmla="*/ 104 w 192"/>
              <a:gd name="T67" fmla="*/ 28 h 108"/>
              <a:gd name="T68" fmla="*/ 95 w 192"/>
              <a:gd name="T69" fmla="*/ 28 h 108"/>
              <a:gd name="T70" fmla="*/ 66 w 192"/>
              <a:gd name="T71" fmla="*/ 42 h 108"/>
              <a:gd name="T72" fmla="*/ 91 w 192"/>
              <a:gd name="T73" fmla="*/ 48 h 108"/>
              <a:gd name="T74" fmla="*/ 141 w 192"/>
              <a:gd name="T75" fmla="*/ 78 h 108"/>
              <a:gd name="T76" fmla="*/ 149 w 192"/>
              <a:gd name="T77" fmla="*/ 68 h 108"/>
              <a:gd name="T78" fmla="*/ 141 w 192"/>
              <a:gd name="T79" fmla="*/ 78 h 108"/>
              <a:gd name="T80" fmla="*/ 49 w 192"/>
              <a:gd name="T81" fmla="*/ 77 h 108"/>
              <a:gd name="T82" fmla="*/ 28 w 192"/>
              <a:gd name="T83" fmla="*/ 71 h 108"/>
              <a:gd name="T84" fmla="*/ 40 w 192"/>
              <a:gd name="T85" fmla="*/ 0 h 108"/>
              <a:gd name="T86" fmla="*/ 46 w 192"/>
              <a:gd name="T87" fmla="*/ 78 h 108"/>
              <a:gd name="T88" fmla="*/ 64 w 192"/>
              <a:gd name="T89" fmla="*/ 2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92" h="108">
                <a:moveTo>
                  <a:pt x="50" y="89"/>
                </a:moveTo>
                <a:cubicBezTo>
                  <a:pt x="48" y="90"/>
                  <a:pt x="47" y="89"/>
                  <a:pt x="45" y="88"/>
                </a:cubicBezTo>
                <a:cubicBezTo>
                  <a:pt x="44" y="87"/>
                  <a:pt x="44" y="86"/>
                  <a:pt x="44" y="84"/>
                </a:cubicBezTo>
                <a:cubicBezTo>
                  <a:pt x="43" y="82"/>
                  <a:pt x="44" y="81"/>
                  <a:pt x="45" y="80"/>
                </a:cubicBezTo>
                <a:cubicBezTo>
                  <a:pt x="52" y="72"/>
                  <a:pt x="52" y="72"/>
                  <a:pt x="52" y="72"/>
                </a:cubicBezTo>
                <a:cubicBezTo>
                  <a:pt x="53" y="71"/>
                  <a:pt x="55" y="70"/>
                  <a:pt x="56" y="70"/>
                </a:cubicBezTo>
                <a:cubicBezTo>
                  <a:pt x="58" y="69"/>
                  <a:pt x="59" y="70"/>
                  <a:pt x="61" y="71"/>
                </a:cubicBezTo>
                <a:cubicBezTo>
                  <a:pt x="62" y="72"/>
                  <a:pt x="62" y="74"/>
                  <a:pt x="62" y="75"/>
                </a:cubicBezTo>
                <a:cubicBezTo>
                  <a:pt x="63" y="77"/>
                  <a:pt x="62" y="78"/>
                  <a:pt x="61" y="79"/>
                </a:cubicBezTo>
                <a:cubicBezTo>
                  <a:pt x="54" y="88"/>
                  <a:pt x="54" y="88"/>
                  <a:pt x="54" y="88"/>
                </a:cubicBezTo>
                <a:cubicBezTo>
                  <a:pt x="53" y="89"/>
                  <a:pt x="51" y="89"/>
                  <a:pt x="50" y="89"/>
                </a:cubicBezTo>
                <a:close/>
                <a:moveTo>
                  <a:pt x="117" y="78"/>
                </a:moveTo>
                <a:cubicBezTo>
                  <a:pt x="117" y="78"/>
                  <a:pt x="131" y="90"/>
                  <a:pt x="135" y="90"/>
                </a:cubicBezTo>
                <a:cubicBezTo>
                  <a:pt x="137" y="91"/>
                  <a:pt x="139" y="90"/>
                  <a:pt x="140" y="88"/>
                </a:cubicBezTo>
                <a:cubicBezTo>
                  <a:pt x="142" y="87"/>
                  <a:pt x="143" y="85"/>
                  <a:pt x="143" y="82"/>
                </a:cubicBezTo>
                <a:cubicBezTo>
                  <a:pt x="143" y="81"/>
                  <a:pt x="142" y="79"/>
                  <a:pt x="141" y="78"/>
                </a:cubicBezTo>
                <a:moveTo>
                  <a:pt x="106" y="86"/>
                </a:moveTo>
                <a:cubicBezTo>
                  <a:pt x="118" y="96"/>
                  <a:pt x="118" y="96"/>
                  <a:pt x="118" y="96"/>
                </a:cubicBezTo>
                <a:cubicBezTo>
                  <a:pt x="119" y="97"/>
                  <a:pt x="121" y="98"/>
                  <a:pt x="123" y="98"/>
                </a:cubicBezTo>
                <a:cubicBezTo>
                  <a:pt x="125" y="99"/>
                  <a:pt x="127" y="98"/>
                  <a:pt x="128" y="97"/>
                </a:cubicBezTo>
                <a:cubicBezTo>
                  <a:pt x="130" y="95"/>
                  <a:pt x="131" y="93"/>
                  <a:pt x="131" y="91"/>
                </a:cubicBezTo>
                <a:cubicBezTo>
                  <a:pt x="131" y="90"/>
                  <a:pt x="130" y="89"/>
                  <a:pt x="130" y="88"/>
                </a:cubicBezTo>
                <a:moveTo>
                  <a:pt x="99" y="98"/>
                </a:moveTo>
                <a:cubicBezTo>
                  <a:pt x="105" y="104"/>
                  <a:pt x="105" y="104"/>
                  <a:pt x="105" y="104"/>
                </a:cubicBezTo>
                <a:cubicBezTo>
                  <a:pt x="106" y="105"/>
                  <a:pt x="108" y="106"/>
                  <a:pt x="110" y="106"/>
                </a:cubicBezTo>
                <a:cubicBezTo>
                  <a:pt x="112" y="106"/>
                  <a:pt x="114" y="105"/>
                  <a:pt x="115" y="104"/>
                </a:cubicBezTo>
                <a:cubicBezTo>
                  <a:pt x="117" y="103"/>
                  <a:pt x="118" y="100"/>
                  <a:pt x="118" y="98"/>
                </a:cubicBezTo>
                <a:cubicBezTo>
                  <a:pt x="118" y="97"/>
                  <a:pt x="118" y="97"/>
                  <a:pt x="118" y="96"/>
                </a:cubicBezTo>
                <a:moveTo>
                  <a:pt x="86" y="103"/>
                </a:moveTo>
                <a:cubicBezTo>
                  <a:pt x="90" y="106"/>
                  <a:pt x="90" y="106"/>
                  <a:pt x="90" y="106"/>
                </a:cubicBezTo>
                <a:cubicBezTo>
                  <a:pt x="91" y="106"/>
                  <a:pt x="94" y="107"/>
                  <a:pt x="97" y="106"/>
                </a:cubicBezTo>
                <a:cubicBezTo>
                  <a:pt x="99" y="106"/>
                  <a:pt x="101" y="106"/>
                  <a:pt x="102" y="105"/>
                </a:cubicBezTo>
                <a:cubicBezTo>
                  <a:pt x="103" y="104"/>
                  <a:pt x="103" y="103"/>
                  <a:pt x="104" y="103"/>
                </a:cubicBezTo>
                <a:moveTo>
                  <a:pt x="61" y="96"/>
                </a:moveTo>
                <a:cubicBezTo>
                  <a:pt x="74" y="82"/>
                  <a:pt x="74" y="82"/>
                  <a:pt x="74" y="82"/>
                </a:cubicBezTo>
                <a:cubicBezTo>
                  <a:pt x="76" y="79"/>
                  <a:pt x="76" y="76"/>
                  <a:pt x="74" y="73"/>
                </a:cubicBezTo>
                <a:cubicBezTo>
                  <a:pt x="73" y="72"/>
                  <a:pt x="71" y="72"/>
                  <a:pt x="69" y="72"/>
                </a:cubicBezTo>
                <a:cubicBezTo>
                  <a:pt x="68" y="72"/>
                  <a:pt x="67" y="73"/>
                  <a:pt x="66" y="74"/>
                </a:cubicBezTo>
                <a:cubicBezTo>
                  <a:pt x="53" y="89"/>
                  <a:pt x="53" y="89"/>
                  <a:pt x="53" y="89"/>
                </a:cubicBezTo>
                <a:cubicBezTo>
                  <a:pt x="51" y="91"/>
                  <a:pt x="51" y="95"/>
                  <a:pt x="53" y="97"/>
                </a:cubicBezTo>
                <a:cubicBezTo>
                  <a:pt x="54" y="98"/>
                  <a:pt x="56" y="98"/>
                  <a:pt x="58" y="98"/>
                </a:cubicBezTo>
                <a:cubicBezTo>
                  <a:pt x="59" y="98"/>
                  <a:pt x="60" y="97"/>
                  <a:pt x="61" y="96"/>
                </a:cubicBezTo>
                <a:close/>
                <a:moveTo>
                  <a:pt x="72" y="101"/>
                </a:moveTo>
                <a:cubicBezTo>
                  <a:pt x="84" y="88"/>
                  <a:pt x="84" y="88"/>
                  <a:pt x="84" y="88"/>
                </a:cubicBezTo>
                <a:cubicBezTo>
                  <a:pt x="86" y="86"/>
                  <a:pt x="86" y="82"/>
                  <a:pt x="84" y="80"/>
                </a:cubicBezTo>
                <a:cubicBezTo>
                  <a:pt x="82" y="79"/>
                  <a:pt x="81" y="78"/>
                  <a:pt x="79" y="78"/>
                </a:cubicBezTo>
                <a:cubicBezTo>
                  <a:pt x="78" y="79"/>
                  <a:pt x="77" y="79"/>
                  <a:pt x="76" y="80"/>
                </a:cubicBezTo>
                <a:cubicBezTo>
                  <a:pt x="64" y="94"/>
                  <a:pt x="64" y="94"/>
                  <a:pt x="64" y="94"/>
                </a:cubicBezTo>
                <a:cubicBezTo>
                  <a:pt x="61" y="96"/>
                  <a:pt x="62" y="100"/>
                  <a:pt x="64" y="102"/>
                </a:cubicBezTo>
                <a:cubicBezTo>
                  <a:pt x="65" y="103"/>
                  <a:pt x="67" y="104"/>
                  <a:pt x="69" y="103"/>
                </a:cubicBezTo>
                <a:cubicBezTo>
                  <a:pt x="70" y="103"/>
                  <a:pt x="71" y="102"/>
                  <a:pt x="72" y="101"/>
                </a:cubicBezTo>
                <a:close/>
                <a:moveTo>
                  <a:pt x="89" y="100"/>
                </a:moveTo>
                <a:cubicBezTo>
                  <a:pt x="90" y="98"/>
                  <a:pt x="90" y="98"/>
                  <a:pt x="90" y="98"/>
                </a:cubicBezTo>
                <a:cubicBezTo>
                  <a:pt x="93" y="96"/>
                  <a:pt x="92" y="92"/>
                  <a:pt x="90" y="90"/>
                </a:cubicBezTo>
                <a:cubicBezTo>
                  <a:pt x="89" y="89"/>
                  <a:pt x="87" y="88"/>
                  <a:pt x="85" y="89"/>
                </a:cubicBezTo>
                <a:cubicBezTo>
                  <a:pt x="84" y="89"/>
                  <a:pt x="83" y="89"/>
                  <a:pt x="82" y="90"/>
                </a:cubicBezTo>
                <a:cubicBezTo>
                  <a:pt x="75" y="98"/>
                  <a:pt x="75" y="98"/>
                  <a:pt x="75" y="98"/>
                </a:cubicBezTo>
                <a:cubicBezTo>
                  <a:pt x="73" y="101"/>
                  <a:pt x="73" y="104"/>
                  <a:pt x="75" y="106"/>
                </a:cubicBezTo>
                <a:cubicBezTo>
                  <a:pt x="77" y="108"/>
                  <a:pt x="78" y="108"/>
                  <a:pt x="80" y="108"/>
                </a:cubicBezTo>
                <a:cubicBezTo>
                  <a:pt x="81" y="108"/>
                  <a:pt x="83" y="107"/>
                  <a:pt x="83" y="106"/>
                </a:cubicBezTo>
                <a:lnTo>
                  <a:pt x="89" y="100"/>
                </a:lnTo>
                <a:close/>
                <a:moveTo>
                  <a:pt x="165" y="0"/>
                </a:moveTo>
                <a:cubicBezTo>
                  <a:pt x="153" y="7"/>
                  <a:pt x="135" y="16"/>
                  <a:pt x="132" y="18"/>
                </a:cubicBezTo>
                <a:cubicBezTo>
                  <a:pt x="135" y="22"/>
                  <a:pt x="146" y="41"/>
                  <a:pt x="160" y="64"/>
                </a:cubicBezTo>
                <a:cubicBezTo>
                  <a:pt x="161" y="67"/>
                  <a:pt x="161" y="67"/>
                  <a:pt x="161" y="67"/>
                </a:cubicBezTo>
                <a:cubicBezTo>
                  <a:pt x="192" y="51"/>
                  <a:pt x="192" y="51"/>
                  <a:pt x="192" y="51"/>
                </a:cubicBezTo>
                <a:moveTo>
                  <a:pt x="136" y="25"/>
                </a:moveTo>
                <a:cubicBezTo>
                  <a:pt x="121" y="19"/>
                  <a:pt x="113" y="28"/>
                  <a:pt x="104" y="28"/>
                </a:cubicBezTo>
                <a:cubicBezTo>
                  <a:pt x="100" y="28"/>
                  <a:pt x="97" y="28"/>
                  <a:pt x="95" y="28"/>
                </a:cubicBezTo>
                <a:cubicBezTo>
                  <a:pt x="95" y="28"/>
                  <a:pt x="95" y="28"/>
                  <a:pt x="95" y="28"/>
                </a:cubicBezTo>
                <a:cubicBezTo>
                  <a:pt x="94" y="28"/>
                  <a:pt x="93" y="28"/>
                  <a:pt x="92" y="29"/>
                </a:cubicBezTo>
                <a:cubicBezTo>
                  <a:pt x="66" y="42"/>
                  <a:pt x="66" y="42"/>
                  <a:pt x="66" y="42"/>
                </a:cubicBezTo>
                <a:cubicBezTo>
                  <a:pt x="54" y="48"/>
                  <a:pt x="66" y="57"/>
                  <a:pt x="70" y="56"/>
                </a:cubicBezTo>
                <a:cubicBezTo>
                  <a:pt x="74" y="55"/>
                  <a:pt x="84" y="51"/>
                  <a:pt x="91" y="48"/>
                </a:cubicBezTo>
                <a:cubicBezTo>
                  <a:pt x="95" y="47"/>
                  <a:pt x="100" y="47"/>
                  <a:pt x="104" y="50"/>
                </a:cubicBezTo>
                <a:cubicBezTo>
                  <a:pt x="115" y="58"/>
                  <a:pt x="139" y="76"/>
                  <a:pt x="141" y="78"/>
                </a:cubicBezTo>
                <a:moveTo>
                  <a:pt x="158" y="62"/>
                </a:moveTo>
                <a:cubicBezTo>
                  <a:pt x="156" y="63"/>
                  <a:pt x="151" y="66"/>
                  <a:pt x="149" y="68"/>
                </a:cubicBezTo>
                <a:cubicBezTo>
                  <a:pt x="149" y="68"/>
                  <a:pt x="148" y="70"/>
                  <a:pt x="147" y="71"/>
                </a:cubicBezTo>
                <a:cubicBezTo>
                  <a:pt x="145" y="74"/>
                  <a:pt x="143" y="77"/>
                  <a:pt x="141" y="78"/>
                </a:cubicBezTo>
                <a:moveTo>
                  <a:pt x="49" y="77"/>
                </a:moveTo>
                <a:cubicBezTo>
                  <a:pt x="49" y="77"/>
                  <a:pt x="49" y="77"/>
                  <a:pt x="49" y="77"/>
                </a:cubicBezTo>
                <a:moveTo>
                  <a:pt x="0" y="49"/>
                </a:moveTo>
                <a:cubicBezTo>
                  <a:pt x="28" y="71"/>
                  <a:pt x="28" y="71"/>
                  <a:pt x="28" y="71"/>
                </a:cubicBezTo>
                <a:cubicBezTo>
                  <a:pt x="67" y="22"/>
                  <a:pt x="67" y="22"/>
                  <a:pt x="67" y="22"/>
                </a:cubicBezTo>
                <a:cubicBezTo>
                  <a:pt x="40" y="0"/>
                  <a:pt x="40" y="0"/>
                  <a:pt x="40" y="0"/>
                </a:cubicBezTo>
                <a:moveTo>
                  <a:pt x="31" y="68"/>
                </a:moveTo>
                <a:cubicBezTo>
                  <a:pt x="39" y="74"/>
                  <a:pt x="46" y="78"/>
                  <a:pt x="46" y="78"/>
                </a:cubicBezTo>
                <a:moveTo>
                  <a:pt x="83" y="33"/>
                </a:moveTo>
                <a:cubicBezTo>
                  <a:pt x="79" y="32"/>
                  <a:pt x="71" y="28"/>
                  <a:pt x="64" y="26"/>
                </a:cubicBezTo>
              </a:path>
            </a:pathLst>
          </a:custGeom>
          <a:solidFill>
            <a:srgbClr val="00B0F0"/>
          </a:solidFill>
          <a:ln w="22225" cap="rnd">
            <a:solidFill>
              <a:srgbClr val="093089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3119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/>
      <p:bldP spid="35" grpId="0" animBg="1"/>
      <p:bldP spid="39" grpId="0"/>
      <p:bldP spid="45" grpId="0" animBg="1"/>
      <p:bldP spid="49" grpId="0"/>
      <p:bldP spid="50" grpId="0" animBg="1"/>
      <p:bldP spid="51" grpId="0" animBg="1"/>
      <p:bldP spid="5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681"/>
            <a:ext cx="12192000" cy="645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867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25"/>
            <a:ext cx="12192000" cy="673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60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123566" y="111124"/>
            <a:ext cx="11846011" cy="666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66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50405"/>
          <a:stretch/>
        </p:blipFill>
        <p:spPr>
          <a:xfrm>
            <a:off x="148281" y="43656"/>
            <a:ext cx="11529531" cy="65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r="50203"/>
          <a:stretch/>
        </p:blipFill>
        <p:spPr>
          <a:xfrm>
            <a:off x="82378" y="43657"/>
            <a:ext cx="11868367" cy="670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27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0"/>
            <a:ext cx="12192000" cy="230659"/>
          </a:xfrm>
          <a:prstGeom prst="rect">
            <a:avLst/>
          </a:prstGeom>
          <a:solidFill>
            <a:srgbClr val="0930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/>
          <a:srcRect l="351" t="17246" r="333" b="6568"/>
          <a:stretch/>
        </p:blipFill>
        <p:spPr>
          <a:xfrm>
            <a:off x="0" y="676912"/>
            <a:ext cx="12192000" cy="174178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/>
          <a:srcRect l="351" t="17246" r="333" b="6568"/>
          <a:stretch/>
        </p:blipFill>
        <p:spPr>
          <a:xfrm>
            <a:off x="0" y="6631459"/>
            <a:ext cx="12192000" cy="226541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0" y="190863"/>
            <a:ext cx="12192000" cy="4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60"/>
          <a:stretch/>
        </p:blipFill>
        <p:spPr>
          <a:xfrm>
            <a:off x="0" y="849725"/>
            <a:ext cx="12192000" cy="5781733"/>
          </a:xfrm>
          <a:prstGeom prst="rect">
            <a:avLst/>
          </a:prstGeom>
          <a:solidFill>
            <a:schemeClr val="tx1">
              <a:alpha val="60000"/>
            </a:schemeClr>
          </a:solidFill>
        </p:spPr>
      </p:pic>
      <p:sp>
        <p:nvSpPr>
          <p:cNvPr id="29" name="Retângulo 28"/>
          <p:cNvSpPr/>
          <p:nvPr/>
        </p:nvSpPr>
        <p:spPr>
          <a:xfrm>
            <a:off x="9525" y="849726"/>
            <a:ext cx="12192000" cy="5781732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4737" y="267837"/>
            <a:ext cx="1646117" cy="326385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04" y="190863"/>
            <a:ext cx="1514475" cy="526081"/>
          </a:xfrm>
          <a:prstGeom prst="rect">
            <a:avLst/>
          </a:prstGeom>
        </p:spPr>
      </p:pic>
      <p:grpSp>
        <p:nvGrpSpPr>
          <p:cNvPr id="2" name="Grupo 1"/>
          <p:cNvGrpSpPr/>
          <p:nvPr/>
        </p:nvGrpSpPr>
        <p:grpSpPr>
          <a:xfrm>
            <a:off x="290728" y="3003350"/>
            <a:ext cx="2741117" cy="1099393"/>
            <a:chOff x="4462007" y="2963333"/>
            <a:chExt cx="2741117" cy="1099393"/>
          </a:xfrm>
        </p:grpSpPr>
        <p:sp>
          <p:nvSpPr>
            <p:cNvPr id="53" name="Retângulo de cantos arredondados 52"/>
            <p:cNvSpPr/>
            <p:nvPr/>
          </p:nvSpPr>
          <p:spPr>
            <a:xfrm>
              <a:off x="4523779" y="2967334"/>
              <a:ext cx="2679345" cy="1095392"/>
            </a:xfrm>
            <a:prstGeom prst="roundRect">
              <a:avLst/>
            </a:prstGeom>
            <a:solidFill>
              <a:srgbClr val="00206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4" name="Retângulo de cantos arredondados 53"/>
            <p:cNvSpPr/>
            <p:nvPr/>
          </p:nvSpPr>
          <p:spPr>
            <a:xfrm>
              <a:off x="4462007" y="2963333"/>
              <a:ext cx="2636342" cy="956239"/>
            </a:xfrm>
            <a:prstGeom prst="roundRect">
              <a:avLst/>
            </a:prstGeom>
            <a:solidFill>
              <a:srgbClr val="11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3236177" y="3007351"/>
            <a:ext cx="2741117" cy="1099393"/>
            <a:chOff x="4462007" y="2963333"/>
            <a:chExt cx="2741117" cy="1099393"/>
          </a:xfrm>
        </p:grpSpPr>
        <p:sp>
          <p:nvSpPr>
            <p:cNvPr id="20" name="Retângulo de cantos arredondados 19"/>
            <p:cNvSpPr/>
            <p:nvPr/>
          </p:nvSpPr>
          <p:spPr>
            <a:xfrm>
              <a:off x="4523779" y="2967334"/>
              <a:ext cx="2679345" cy="1095392"/>
            </a:xfrm>
            <a:prstGeom prst="roundRect">
              <a:avLst/>
            </a:prstGeom>
            <a:solidFill>
              <a:srgbClr val="00206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de cantos arredondados 20"/>
            <p:cNvSpPr/>
            <p:nvPr/>
          </p:nvSpPr>
          <p:spPr>
            <a:xfrm>
              <a:off x="4462007" y="2963333"/>
              <a:ext cx="2636342" cy="956239"/>
            </a:xfrm>
            <a:prstGeom prst="roundRect">
              <a:avLst/>
            </a:prstGeom>
            <a:solidFill>
              <a:srgbClr val="11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6181626" y="3007351"/>
            <a:ext cx="2741117" cy="1099393"/>
            <a:chOff x="4462007" y="2963333"/>
            <a:chExt cx="2741117" cy="1099393"/>
          </a:xfrm>
        </p:grpSpPr>
        <p:sp>
          <p:nvSpPr>
            <p:cNvPr id="23" name="Retângulo de cantos arredondados 22"/>
            <p:cNvSpPr/>
            <p:nvPr/>
          </p:nvSpPr>
          <p:spPr>
            <a:xfrm>
              <a:off x="4523779" y="2967334"/>
              <a:ext cx="2679345" cy="1095392"/>
            </a:xfrm>
            <a:prstGeom prst="roundRect">
              <a:avLst/>
            </a:prstGeom>
            <a:solidFill>
              <a:srgbClr val="00206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Retângulo de cantos arredondados 23"/>
            <p:cNvSpPr/>
            <p:nvPr/>
          </p:nvSpPr>
          <p:spPr>
            <a:xfrm>
              <a:off x="4462007" y="2963333"/>
              <a:ext cx="2636342" cy="956239"/>
            </a:xfrm>
            <a:prstGeom prst="roundRect">
              <a:avLst/>
            </a:prstGeom>
            <a:solidFill>
              <a:srgbClr val="11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5" name="Grupo 24"/>
          <p:cNvGrpSpPr/>
          <p:nvPr/>
        </p:nvGrpSpPr>
        <p:grpSpPr>
          <a:xfrm>
            <a:off x="9127075" y="3005350"/>
            <a:ext cx="2741117" cy="1099393"/>
            <a:chOff x="4462007" y="2963333"/>
            <a:chExt cx="2741117" cy="1099393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4523779" y="2967334"/>
              <a:ext cx="2679345" cy="1095392"/>
            </a:xfrm>
            <a:prstGeom prst="roundRect">
              <a:avLst/>
            </a:prstGeom>
            <a:solidFill>
              <a:srgbClr val="00206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de cantos arredondados 26"/>
            <p:cNvSpPr/>
            <p:nvPr/>
          </p:nvSpPr>
          <p:spPr>
            <a:xfrm>
              <a:off x="4462007" y="2963333"/>
              <a:ext cx="2636342" cy="956239"/>
            </a:xfrm>
            <a:prstGeom prst="roundRect">
              <a:avLst/>
            </a:prstGeom>
            <a:solidFill>
              <a:srgbClr val="118D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56035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/>
          <a:srcRect l="351" t="17246" r="333" b="6568"/>
          <a:stretch/>
        </p:blipFill>
        <p:spPr>
          <a:xfrm>
            <a:off x="1" y="2796262"/>
            <a:ext cx="12191999" cy="15653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59012"/>
          <a:stretch/>
        </p:blipFill>
        <p:spPr>
          <a:xfrm>
            <a:off x="0" y="0"/>
            <a:ext cx="12192000" cy="2844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/>
          <a:srcRect l="351" t="17246" r="333" b="6568"/>
          <a:stretch/>
        </p:blipFill>
        <p:spPr>
          <a:xfrm>
            <a:off x="0" y="6383867"/>
            <a:ext cx="12192000" cy="474133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3" y="1242951"/>
            <a:ext cx="2346494" cy="69171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866678" y="531173"/>
            <a:ext cx="398615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Agenda </a:t>
            </a:r>
            <a:endParaRPr lang="pt-BR" sz="4000" b="1" dirty="0" smtClean="0">
              <a:solidFill>
                <a:schemeClr val="bg1"/>
              </a:solidFill>
            </a:endParaRPr>
          </a:p>
          <a:p>
            <a:r>
              <a:rPr lang="pt-BR" sz="4000" b="1" dirty="0" smtClean="0">
                <a:solidFill>
                  <a:schemeClr val="bg1"/>
                </a:solidFill>
              </a:rPr>
              <a:t>Estratégica Digital</a:t>
            </a:r>
          </a:p>
          <a:p>
            <a:r>
              <a:rPr lang="pt-BR" sz="40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Mato Grosso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3581400" y="746801"/>
            <a:ext cx="0" cy="1548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99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/>
          <a:srcRect l="351" t="17246" r="333" b="6568"/>
          <a:stretch/>
        </p:blipFill>
        <p:spPr>
          <a:xfrm>
            <a:off x="1" y="2796262"/>
            <a:ext cx="12191999" cy="156539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/>
          <a:srcRect b="59012"/>
          <a:stretch/>
        </p:blipFill>
        <p:spPr>
          <a:xfrm>
            <a:off x="0" y="0"/>
            <a:ext cx="12192000" cy="284480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 rotWithShape="1">
          <a:blip r:embed="rId2"/>
          <a:srcRect l="351" t="17246" r="333" b="6568"/>
          <a:stretch/>
        </p:blipFill>
        <p:spPr>
          <a:xfrm>
            <a:off x="0" y="6383867"/>
            <a:ext cx="12192000" cy="474133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63" y="1242951"/>
            <a:ext cx="2346494" cy="69171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866678" y="531173"/>
            <a:ext cx="3986156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pt-BR" sz="4000" b="1" smtClean="0">
                <a:solidFill>
                  <a:schemeClr val="bg1"/>
                </a:solidFill>
              </a:rPr>
              <a:t>ICQV-MT</a:t>
            </a:r>
            <a:endParaRPr lang="pt-BR" sz="4000" b="1" dirty="0" smtClean="0">
              <a:solidFill>
                <a:schemeClr val="bg1"/>
              </a:solidFill>
            </a:endParaRPr>
          </a:p>
          <a:p>
            <a:r>
              <a:rPr lang="pt-BR" sz="4000" b="1" dirty="0" smtClean="0">
                <a:solidFill>
                  <a:schemeClr val="bg1"/>
                </a:solidFill>
              </a:rPr>
              <a:t>Estratégica Digital</a:t>
            </a:r>
          </a:p>
          <a:p>
            <a:r>
              <a:rPr lang="pt-BR" sz="4000" b="1" cap="none" spc="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Mato Grosso</a:t>
            </a:r>
            <a:endParaRPr lang="pt-BR" sz="4000" b="1" cap="none" spc="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7" name="Conector reto 6"/>
          <p:cNvCxnSpPr/>
          <p:nvPr/>
        </p:nvCxnSpPr>
        <p:spPr>
          <a:xfrm>
            <a:off x="3581400" y="746801"/>
            <a:ext cx="0" cy="154800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Imagem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2446" y="3830017"/>
            <a:ext cx="4887007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20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Open Sans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Aurelio Carvalho Cortes</dc:creator>
  <cp:lastModifiedBy>Luiz Henrique Martins Fanti</cp:lastModifiedBy>
  <cp:revision>30</cp:revision>
  <dcterms:created xsi:type="dcterms:W3CDTF">2023-05-08T18:04:10Z</dcterms:created>
  <dcterms:modified xsi:type="dcterms:W3CDTF">2023-08-15T14:11:47Z</dcterms:modified>
</cp:coreProperties>
</file>